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65" r:id="rId5"/>
    <p:sldId id="264" r:id="rId6"/>
    <p:sldId id="260" r:id="rId7"/>
    <p:sldId id="26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3B6FB-309C-449D-BD83-7AE4683F555F}" type="doc">
      <dgm:prSet loTypeId="urn:microsoft.com/office/officeart/2005/8/layout/radial2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DCF1721-982C-446C-AC7F-A9B2F64EAD1F}">
      <dgm:prSet phldrT="[Text]"/>
      <dgm:spPr/>
      <dgm:t>
        <a:bodyPr/>
        <a:lstStyle/>
        <a:p>
          <a:r>
            <a:rPr lang="en-US" b="1" dirty="0">
              <a:latin typeface="Bell MT" panose="02020503060305020303" pitchFamily="18" charset="0"/>
            </a:rPr>
            <a:t>Government</a:t>
          </a:r>
        </a:p>
      </dgm:t>
    </dgm:pt>
    <dgm:pt modelId="{76FE189C-3625-448A-BC39-344FBBCB67A7}" type="parTrans" cxnId="{549B2374-5587-4A44-821F-334F7684C2D6}">
      <dgm:prSet/>
      <dgm:spPr/>
      <dgm:t>
        <a:bodyPr/>
        <a:lstStyle/>
        <a:p>
          <a:endParaRPr lang="en-US"/>
        </a:p>
      </dgm:t>
    </dgm:pt>
    <dgm:pt modelId="{44A5B213-8435-487C-B080-3163D01E8238}" type="sibTrans" cxnId="{549B2374-5587-4A44-821F-334F7684C2D6}">
      <dgm:prSet/>
      <dgm:spPr/>
      <dgm:t>
        <a:bodyPr/>
        <a:lstStyle/>
        <a:p>
          <a:endParaRPr lang="en-US"/>
        </a:p>
      </dgm:t>
    </dgm:pt>
    <dgm:pt modelId="{E066294D-885C-4E34-A5D7-C6AEF175DA8E}">
      <dgm:prSet phldrT="[Text]"/>
      <dgm:spPr/>
      <dgm:t>
        <a:bodyPr/>
        <a:lstStyle/>
        <a:p>
          <a:r>
            <a:rPr lang="en-US" b="1" dirty="0">
              <a:latin typeface="Bell MT" panose="02020503060305020303" pitchFamily="18" charset="0"/>
            </a:rPr>
            <a:t>Academia</a:t>
          </a:r>
        </a:p>
      </dgm:t>
    </dgm:pt>
    <dgm:pt modelId="{7734F6BF-FF8F-4BA4-8EA4-9A57958AF9D7}" type="parTrans" cxnId="{90638D4E-FCCD-4E85-A803-3B58ECDB3215}">
      <dgm:prSet/>
      <dgm:spPr/>
      <dgm:t>
        <a:bodyPr/>
        <a:lstStyle/>
        <a:p>
          <a:endParaRPr lang="en-US"/>
        </a:p>
      </dgm:t>
    </dgm:pt>
    <dgm:pt modelId="{53A0088C-78D3-4035-A968-11066D0B965C}" type="sibTrans" cxnId="{90638D4E-FCCD-4E85-A803-3B58ECDB3215}">
      <dgm:prSet/>
      <dgm:spPr/>
      <dgm:t>
        <a:bodyPr/>
        <a:lstStyle/>
        <a:p>
          <a:endParaRPr lang="en-US"/>
        </a:p>
      </dgm:t>
    </dgm:pt>
    <dgm:pt modelId="{4336FBA1-B6DD-4729-9959-E75186084E3B}">
      <dgm:prSet/>
      <dgm:spPr/>
      <dgm:t>
        <a:bodyPr/>
        <a:lstStyle/>
        <a:p>
          <a:r>
            <a:rPr lang="en-US" b="1" dirty="0">
              <a:latin typeface="Bell MT" panose="02020503060305020303" pitchFamily="18" charset="0"/>
            </a:rPr>
            <a:t>Industry</a:t>
          </a:r>
        </a:p>
      </dgm:t>
    </dgm:pt>
    <dgm:pt modelId="{662E7A7D-C7D4-494A-A6AA-9E9C02362E06}" type="parTrans" cxnId="{9515BAB4-312F-480D-B645-A24A7DD3488C}">
      <dgm:prSet/>
      <dgm:spPr/>
      <dgm:t>
        <a:bodyPr/>
        <a:lstStyle/>
        <a:p>
          <a:endParaRPr lang="en-US"/>
        </a:p>
      </dgm:t>
    </dgm:pt>
    <dgm:pt modelId="{67D8C12F-6DFF-4A24-9530-265D242666AF}" type="sibTrans" cxnId="{9515BAB4-312F-480D-B645-A24A7DD3488C}">
      <dgm:prSet/>
      <dgm:spPr/>
      <dgm:t>
        <a:bodyPr/>
        <a:lstStyle/>
        <a:p>
          <a:endParaRPr lang="en-US"/>
        </a:p>
      </dgm:t>
    </dgm:pt>
    <dgm:pt modelId="{14E7B827-E762-4F78-BEBB-F376A84F4C50}">
      <dgm:prSet custT="1"/>
      <dgm:spPr/>
      <dgm:t>
        <a:bodyPr/>
        <a:lstStyle/>
        <a:p>
          <a:r>
            <a:rPr lang="en-US" sz="2400" b="1" dirty="0">
              <a:latin typeface="Bell MT" panose="02020503060305020303" pitchFamily="18" charset="0"/>
            </a:rPr>
            <a:t>Startups</a:t>
          </a:r>
        </a:p>
      </dgm:t>
    </dgm:pt>
    <dgm:pt modelId="{C83BB367-1E98-49B4-9E8F-8F936527940C}" type="parTrans" cxnId="{AC4ED4F1-DC96-4F29-B705-BEE86499DA69}">
      <dgm:prSet/>
      <dgm:spPr/>
      <dgm:t>
        <a:bodyPr/>
        <a:lstStyle/>
        <a:p>
          <a:endParaRPr lang="en-US"/>
        </a:p>
      </dgm:t>
    </dgm:pt>
    <dgm:pt modelId="{071BDB6B-9D85-47DE-B5B4-41ACB3A9CC44}" type="sibTrans" cxnId="{AC4ED4F1-DC96-4F29-B705-BEE86499DA69}">
      <dgm:prSet/>
      <dgm:spPr/>
      <dgm:t>
        <a:bodyPr/>
        <a:lstStyle/>
        <a:p>
          <a:endParaRPr lang="en-US"/>
        </a:p>
      </dgm:t>
    </dgm:pt>
    <dgm:pt modelId="{DFF3D408-9622-4521-BA42-6D65045D1543}">
      <dgm:prSet custT="1"/>
      <dgm:spPr/>
      <dgm:t>
        <a:bodyPr/>
        <a:lstStyle/>
        <a:p>
          <a:r>
            <a:rPr lang="en-US" sz="2400" b="1" dirty="0">
              <a:latin typeface="Bell MT" panose="02020503060305020303" pitchFamily="18" charset="0"/>
            </a:rPr>
            <a:t>Communities</a:t>
          </a:r>
        </a:p>
      </dgm:t>
    </dgm:pt>
    <dgm:pt modelId="{7645BF5A-F48C-432D-9B07-45C6F0F663D7}" type="parTrans" cxnId="{12A65F26-0AAA-4579-9A5D-301CDDDA125C}">
      <dgm:prSet/>
      <dgm:spPr/>
      <dgm:t>
        <a:bodyPr/>
        <a:lstStyle/>
        <a:p>
          <a:endParaRPr lang="en-US"/>
        </a:p>
      </dgm:t>
    </dgm:pt>
    <dgm:pt modelId="{8D7E98B2-C176-42C6-9851-12EB6C8D949A}" type="sibTrans" cxnId="{12A65F26-0AAA-4579-9A5D-301CDDDA125C}">
      <dgm:prSet/>
      <dgm:spPr/>
      <dgm:t>
        <a:bodyPr/>
        <a:lstStyle/>
        <a:p>
          <a:endParaRPr lang="en-US"/>
        </a:p>
      </dgm:t>
    </dgm:pt>
    <dgm:pt modelId="{1862E5D7-3E3A-46BE-8567-B115010A19E6}" type="pres">
      <dgm:prSet presAssocID="{CC83B6FB-309C-449D-BD83-7AE4683F555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70EB4B7-9740-4D55-A8DE-42FAD10232C5}" type="pres">
      <dgm:prSet presAssocID="{CC83B6FB-309C-449D-BD83-7AE4683F555F}" presName="cycle" presStyleCnt="0"/>
      <dgm:spPr/>
    </dgm:pt>
    <dgm:pt modelId="{FD56BB68-A4DC-40D7-B630-7E1443AA3041}" type="pres">
      <dgm:prSet presAssocID="{CC83B6FB-309C-449D-BD83-7AE4683F555F}" presName="centerShape" presStyleCnt="0"/>
      <dgm:spPr/>
    </dgm:pt>
    <dgm:pt modelId="{7A4A4AAE-C494-49F7-A1A0-47E00E441692}" type="pres">
      <dgm:prSet presAssocID="{CC83B6FB-309C-449D-BD83-7AE4683F555F}" presName="connSite" presStyleLbl="node1" presStyleIdx="0" presStyleCnt="6"/>
      <dgm:spPr/>
    </dgm:pt>
    <dgm:pt modelId="{02D3AC5B-83C5-4F05-8E3C-ADA3DC7C9F1A}" type="pres">
      <dgm:prSet presAssocID="{CC83B6FB-309C-449D-BD83-7AE4683F555F}" presName="visible" presStyleLbl="node1" presStyleIdx="0" presStyleCnt="6" custScaleX="387096" custScaleY="173693" custLinFactNeighborX="77921" custLinFactNeighborY="31210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rgbClr val="92D050"/>
          </a:solidFill>
        </a:ln>
      </dgm:spPr>
    </dgm:pt>
    <dgm:pt modelId="{D726FC6B-6452-40E6-AB60-BA9C5F1753A1}" type="pres">
      <dgm:prSet presAssocID="{C83BB367-1E98-49B4-9E8F-8F936527940C}" presName="Name25" presStyleLbl="parChTrans1D1" presStyleIdx="0" presStyleCnt="5"/>
      <dgm:spPr/>
    </dgm:pt>
    <dgm:pt modelId="{768E2F53-FECB-497D-AB89-0D7F67B91034}" type="pres">
      <dgm:prSet presAssocID="{14E7B827-E762-4F78-BEBB-F376A84F4C50}" presName="node" presStyleCnt="0"/>
      <dgm:spPr/>
    </dgm:pt>
    <dgm:pt modelId="{FD437BE0-9327-4E68-A37B-0C494926E0C3}" type="pres">
      <dgm:prSet presAssocID="{14E7B827-E762-4F78-BEBB-F376A84F4C50}" presName="parentNode" presStyleLbl="node1" presStyleIdx="1" presStyleCnt="6" custScaleX="227928" custScaleY="82769" custLinFactX="-200000" custLinFactY="100000" custLinFactNeighborX="-255215" custLinFactNeighborY="104024">
        <dgm:presLayoutVars>
          <dgm:chMax val="1"/>
          <dgm:bulletEnabled val="1"/>
        </dgm:presLayoutVars>
      </dgm:prSet>
      <dgm:spPr/>
    </dgm:pt>
    <dgm:pt modelId="{99FFA3BF-4443-4BB7-91A6-DBB4D1013C97}" type="pres">
      <dgm:prSet presAssocID="{14E7B827-E762-4F78-BEBB-F376A84F4C50}" presName="childNode" presStyleLbl="revTx" presStyleIdx="0" presStyleCnt="0">
        <dgm:presLayoutVars>
          <dgm:bulletEnabled val="1"/>
        </dgm:presLayoutVars>
      </dgm:prSet>
      <dgm:spPr/>
    </dgm:pt>
    <dgm:pt modelId="{915A77D0-E575-41EC-8A91-2FF50B9974F4}" type="pres">
      <dgm:prSet presAssocID="{76FE189C-3625-448A-BC39-344FBBCB67A7}" presName="Name25" presStyleLbl="parChTrans1D1" presStyleIdx="1" presStyleCnt="5"/>
      <dgm:spPr/>
    </dgm:pt>
    <dgm:pt modelId="{08CFEE52-5561-4741-917B-C4D3FD01CEB8}" type="pres">
      <dgm:prSet presAssocID="{1DCF1721-982C-446C-AC7F-A9B2F64EAD1F}" presName="node" presStyleCnt="0"/>
      <dgm:spPr/>
    </dgm:pt>
    <dgm:pt modelId="{B96464D0-0E25-41DC-9351-A2343B6094AB}" type="pres">
      <dgm:prSet presAssocID="{1DCF1721-982C-446C-AC7F-A9B2F64EAD1F}" presName="parentNode" presStyleLbl="node1" presStyleIdx="2" presStyleCnt="6" custScaleX="316470" custScaleY="70737" custLinFactNeighborX="-25016" custLinFactNeighborY="-73527">
        <dgm:presLayoutVars>
          <dgm:chMax val="1"/>
          <dgm:bulletEnabled val="1"/>
        </dgm:presLayoutVars>
      </dgm:prSet>
      <dgm:spPr/>
    </dgm:pt>
    <dgm:pt modelId="{B547BAD8-2CE3-4D84-A625-3DF695CF5E1D}" type="pres">
      <dgm:prSet presAssocID="{1DCF1721-982C-446C-AC7F-A9B2F64EAD1F}" presName="childNode" presStyleLbl="revTx" presStyleIdx="0" presStyleCnt="0">
        <dgm:presLayoutVars>
          <dgm:bulletEnabled val="1"/>
        </dgm:presLayoutVars>
      </dgm:prSet>
      <dgm:spPr/>
    </dgm:pt>
    <dgm:pt modelId="{2311E0C1-6B30-449F-AB80-76CE9358D4BE}" type="pres">
      <dgm:prSet presAssocID="{7645BF5A-F48C-432D-9B07-45C6F0F663D7}" presName="Name25" presStyleLbl="parChTrans1D1" presStyleIdx="2" presStyleCnt="5"/>
      <dgm:spPr/>
    </dgm:pt>
    <dgm:pt modelId="{C6E3F2A8-8723-4EBC-900D-C1F5C59BFE1A}" type="pres">
      <dgm:prSet presAssocID="{DFF3D408-9622-4521-BA42-6D65045D1543}" presName="node" presStyleCnt="0"/>
      <dgm:spPr/>
    </dgm:pt>
    <dgm:pt modelId="{A55BAB54-4543-4581-89E8-1938D7F5D586}" type="pres">
      <dgm:prSet presAssocID="{DFF3D408-9622-4521-BA42-6D65045D1543}" presName="parentNode" presStyleLbl="node1" presStyleIdx="3" presStyleCnt="6" custScaleX="329710" custScaleY="81863" custLinFactX="-200000" custLinFactY="-58607" custLinFactNeighborX="-280298" custLinFactNeighborY="-100000">
        <dgm:presLayoutVars>
          <dgm:chMax val="1"/>
          <dgm:bulletEnabled val="1"/>
        </dgm:presLayoutVars>
      </dgm:prSet>
      <dgm:spPr/>
    </dgm:pt>
    <dgm:pt modelId="{D1C1CC17-DBCC-49A7-B9A9-CD4A3D5FBE6F}" type="pres">
      <dgm:prSet presAssocID="{DFF3D408-9622-4521-BA42-6D65045D1543}" presName="childNode" presStyleLbl="revTx" presStyleIdx="0" presStyleCnt="0">
        <dgm:presLayoutVars>
          <dgm:bulletEnabled val="1"/>
        </dgm:presLayoutVars>
      </dgm:prSet>
      <dgm:spPr/>
    </dgm:pt>
    <dgm:pt modelId="{FF19F3FD-55A1-4A23-82CD-6DB2789D3B56}" type="pres">
      <dgm:prSet presAssocID="{662E7A7D-C7D4-494A-A6AA-9E9C02362E06}" presName="Name25" presStyleLbl="parChTrans1D1" presStyleIdx="3" presStyleCnt="5"/>
      <dgm:spPr/>
    </dgm:pt>
    <dgm:pt modelId="{22455120-1C5C-44CA-AFBD-968B931CF9B4}" type="pres">
      <dgm:prSet presAssocID="{4336FBA1-B6DD-4729-9959-E75186084E3B}" presName="node" presStyleCnt="0"/>
      <dgm:spPr/>
    </dgm:pt>
    <dgm:pt modelId="{5A7C05D7-F8BF-4632-BFBF-ED71973FBBE2}" type="pres">
      <dgm:prSet presAssocID="{4336FBA1-B6DD-4729-9959-E75186084E3B}" presName="parentNode" presStyleLbl="node1" presStyleIdx="4" presStyleCnt="6" custScaleX="309789" custScaleY="77617" custLinFactX="197106" custLinFactY="-85122" custLinFactNeighborX="200000" custLinFactNeighborY="-100000">
        <dgm:presLayoutVars>
          <dgm:chMax val="1"/>
          <dgm:bulletEnabled val="1"/>
        </dgm:presLayoutVars>
      </dgm:prSet>
      <dgm:spPr/>
    </dgm:pt>
    <dgm:pt modelId="{52F10D98-1911-4920-9F07-0C779A98DD08}" type="pres">
      <dgm:prSet presAssocID="{4336FBA1-B6DD-4729-9959-E75186084E3B}" presName="childNode" presStyleLbl="revTx" presStyleIdx="0" presStyleCnt="0">
        <dgm:presLayoutVars>
          <dgm:bulletEnabled val="1"/>
        </dgm:presLayoutVars>
      </dgm:prSet>
      <dgm:spPr/>
    </dgm:pt>
    <dgm:pt modelId="{37D69FEF-9B5F-4DBD-839E-27A0A0C33250}" type="pres">
      <dgm:prSet presAssocID="{7734F6BF-FF8F-4BA4-8EA4-9A57958AF9D7}" presName="Name25" presStyleLbl="parChTrans1D1" presStyleIdx="4" presStyleCnt="5"/>
      <dgm:spPr/>
    </dgm:pt>
    <dgm:pt modelId="{BFE727CA-D714-478F-B0F9-501C01DD45F4}" type="pres">
      <dgm:prSet presAssocID="{E066294D-885C-4E34-A5D7-C6AEF175DA8E}" presName="node" presStyleCnt="0"/>
      <dgm:spPr/>
    </dgm:pt>
    <dgm:pt modelId="{FE41D350-7A55-4566-BD61-96FB96BDF848}" type="pres">
      <dgm:prSet presAssocID="{E066294D-885C-4E34-A5D7-C6AEF175DA8E}" presName="parentNode" presStyleLbl="node1" presStyleIdx="5" presStyleCnt="6" custScaleX="248094" custScaleY="61051" custLinFactX="189177" custLinFactY="-200000" custLinFactNeighborX="200000" custLinFactNeighborY="-209241">
        <dgm:presLayoutVars>
          <dgm:chMax val="1"/>
          <dgm:bulletEnabled val="1"/>
        </dgm:presLayoutVars>
      </dgm:prSet>
      <dgm:spPr/>
    </dgm:pt>
    <dgm:pt modelId="{F5ED276F-0A37-4B65-8EB5-17098F57733D}" type="pres">
      <dgm:prSet presAssocID="{E066294D-885C-4E34-A5D7-C6AEF175DA8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4307410-5994-44F2-B5A9-E8718A219A80}" type="presOf" srcId="{76FE189C-3625-448A-BC39-344FBBCB67A7}" destId="{915A77D0-E575-41EC-8A91-2FF50B9974F4}" srcOrd="0" destOrd="0" presId="urn:microsoft.com/office/officeart/2005/8/layout/radial2"/>
    <dgm:cxn modelId="{D132B61E-B0DD-409E-839F-23A102CC13D0}" type="presOf" srcId="{7645BF5A-F48C-432D-9B07-45C6F0F663D7}" destId="{2311E0C1-6B30-449F-AB80-76CE9358D4BE}" srcOrd="0" destOrd="0" presId="urn:microsoft.com/office/officeart/2005/8/layout/radial2"/>
    <dgm:cxn modelId="{12A65F26-0AAA-4579-9A5D-301CDDDA125C}" srcId="{CC83B6FB-309C-449D-BD83-7AE4683F555F}" destId="{DFF3D408-9622-4521-BA42-6D65045D1543}" srcOrd="2" destOrd="0" parTransId="{7645BF5A-F48C-432D-9B07-45C6F0F663D7}" sibTransId="{8D7E98B2-C176-42C6-9851-12EB6C8D949A}"/>
    <dgm:cxn modelId="{90638D4E-FCCD-4E85-A803-3B58ECDB3215}" srcId="{CC83B6FB-309C-449D-BD83-7AE4683F555F}" destId="{E066294D-885C-4E34-A5D7-C6AEF175DA8E}" srcOrd="4" destOrd="0" parTransId="{7734F6BF-FF8F-4BA4-8EA4-9A57958AF9D7}" sibTransId="{53A0088C-78D3-4035-A968-11066D0B965C}"/>
    <dgm:cxn modelId="{549B2374-5587-4A44-821F-334F7684C2D6}" srcId="{CC83B6FB-309C-449D-BD83-7AE4683F555F}" destId="{1DCF1721-982C-446C-AC7F-A9B2F64EAD1F}" srcOrd="1" destOrd="0" parTransId="{76FE189C-3625-448A-BC39-344FBBCB67A7}" sibTransId="{44A5B213-8435-487C-B080-3163D01E8238}"/>
    <dgm:cxn modelId="{FBC81B58-1C2F-4AB5-8677-91B4A83DD09D}" type="presOf" srcId="{14E7B827-E762-4F78-BEBB-F376A84F4C50}" destId="{FD437BE0-9327-4E68-A37B-0C494926E0C3}" srcOrd="0" destOrd="0" presId="urn:microsoft.com/office/officeart/2005/8/layout/radial2"/>
    <dgm:cxn modelId="{1A5C3D7D-DDCE-4EE0-8FF7-269DAC9388FB}" type="presOf" srcId="{1DCF1721-982C-446C-AC7F-A9B2F64EAD1F}" destId="{B96464D0-0E25-41DC-9351-A2343B6094AB}" srcOrd="0" destOrd="0" presId="urn:microsoft.com/office/officeart/2005/8/layout/radial2"/>
    <dgm:cxn modelId="{A92F9AB3-8E40-4BC7-9902-772C8B7F237F}" type="presOf" srcId="{662E7A7D-C7D4-494A-A6AA-9E9C02362E06}" destId="{FF19F3FD-55A1-4A23-82CD-6DB2789D3B56}" srcOrd="0" destOrd="0" presId="urn:microsoft.com/office/officeart/2005/8/layout/radial2"/>
    <dgm:cxn modelId="{9515BAB4-312F-480D-B645-A24A7DD3488C}" srcId="{CC83B6FB-309C-449D-BD83-7AE4683F555F}" destId="{4336FBA1-B6DD-4729-9959-E75186084E3B}" srcOrd="3" destOrd="0" parTransId="{662E7A7D-C7D4-494A-A6AA-9E9C02362E06}" sibTransId="{67D8C12F-6DFF-4A24-9530-265D242666AF}"/>
    <dgm:cxn modelId="{780370BB-2FD6-4009-8865-87BACA343F23}" type="presOf" srcId="{CC83B6FB-309C-449D-BD83-7AE4683F555F}" destId="{1862E5D7-3E3A-46BE-8567-B115010A19E6}" srcOrd="0" destOrd="0" presId="urn:microsoft.com/office/officeart/2005/8/layout/radial2"/>
    <dgm:cxn modelId="{41CC3CCF-E29F-4F19-A98C-825B42C4C727}" type="presOf" srcId="{C83BB367-1E98-49B4-9E8F-8F936527940C}" destId="{D726FC6B-6452-40E6-AB60-BA9C5F1753A1}" srcOrd="0" destOrd="0" presId="urn:microsoft.com/office/officeart/2005/8/layout/radial2"/>
    <dgm:cxn modelId="{ED8AE5D3-56E4-4A5F-A2D3-BEACC50D26DB}" type="presOf" srcId="{DFF3D408-9622-4521-BA42-6D65045D1543}" destId="{A55BAB54-4543-4581-89E8-1938D7F5D586}" srcOrd="0" destOrd="0" presId="urn:microsoft.com/office/officeart/2005/8/layout/radial2"/>
    <dgm:cxn modelId="{A029A5EA-23D8-4D11-8E15-F925089D17FF}" type="presOf" srcId="{7734F6BF-FF8F-4BA4-8EA4-9A57958AF9D7}" destId="{37D69FEF-9B5F-4DBD-839E-27A0A0C33250}" srcOrd="0" destOrd="0" presId="urn:microsoft.com/office/officeart/2005/8/layout/radial2"/>
    <dgm:cxn modelId="{5DE3C5EF-F2EF-43DF-92DA-64BE50DC221A}" type="presOf" srcId="{E066294D-885C-4E34-A5D7-C6AEF175DA8E}" destId="{FE41D350-7A55-4566-BD61-96FB96BDF848}" srcOrd="0" destOrd="0" presId="urn:microsoft.com/office/officeart/2005/8/layout/radial2"/>
    <dgm:cxn modelId="{AC4ED4F1-DC96-4F29-B705-BEE86499DA69}" srcId="{CC83B6FB-309C-449D-BD83-7AE4683F555F}" destId="{14E7B827-E762-4F78-BEBB-F376A84F4C50}" srcOrd="0" destOrd="0" parTransId="{C83BB367-1E98-49B4-9E8F-8F936527940C}" sibTransId="{071BDB6B-9D85-47DE-B5B4-41ACB3A9CC44}"/>
    <dgm:cxn modelId="{F65872F7-3FAC-4F0F-A255-6F20A975EA9E}" type="presOf" srcId="{4336FBA1-B6DD-4729-9959-E75186084E3B}" destId="{5A7C05D7-F8BF-4632-BFBF-ED71973FBBE2}" srcOrd="0" destOrd="0" presId="urn:microsoft.com/office/officeart/2005/8/layout/radial2"/>
    <dgm:cxn modelId="{3A6687FE-DAF3-4962-9AFF-E6A3C2629EF7}" type="presParOf" srcId="{1862E5D7-3E3A-46BE-8567-B115010A19E6}" destId="{B70EB4B7-9740-4D55-A8DE-42FAD10232C5}" srcOrd="0" destOrd="0" presId="urn:microsoft.com/office/officeart/2005/8/layout/radial2"/>
    <dgm:cxn modelId="{3718A2BF-84C7-433D-835C-2F5B2822C851}" type="presParOf" srcId="{B70EB4B7-9740-4D55-A8DE-42FAD10232C5}" destId="{FD56BB68-A4DC-40D7-B630-7E1443AA3041}" srcOrd="0" destOrd="0" presId="urn:microsoft.com/office/officeart/2005/8/layout/radial2"/>
    <dgm:cxn modelId="{D0A52E6A-FC0B-4502-BA26-C2E9025903FD}" type="presParOf" srcId="{FD56BB68-A4DC-40D7-B630-7E1443AA3041}" destId="{7A4A4AAE-C494-49F7-A1A0-47E00E441692}" srcOrd="0" destOrd="0" presId="urn:microsoft.com/office/officeart/2005/8/layout/radial2"/>
    <dgm:cxn modelId="{84FC10DF-7957-42CC-B2E5-CBE0D08A0DCE}" type="presParOf" srcId="{FD56BB68-A4DC-40D7-B630-7E1443AA3041}" destId="{02D3AC5B-83C5-4F05-8E3C-ADA3DC7C9F1A}" srcOrd="1" destOrd="0" presId="urn:microsoft.com/office/officeart/2005/8/layout/radial2"/>
    <dgm:cxn modelId="{8979A321-B2E4-467D-9726-3CB759ACD3EE}" type="presParOf" srcId="{B70EB4B7-9740-4D55-A8DE-42FAD10232C5}" destId="{D726FC6B-6452-40E6-AB60-BA9C5F1753A1}" srcOrd="1" destOrd="0" presId="urn:microsoft.com/office/officeart/2005/8/layout/radial2"/>
    <dgm:cxn modelId="{0BA5EEBF-0A24-405F-8382-0B0213EA7C8E}" type="presParOf" srcId="{B70EB4B7-9740-4D55-A8DE-42FAD10232C5}" destId="{768E2F53-FECB-497D-AB89-0D7F67B91034}" srcOrd="2" destOrd="0" presId="urn:microsoft.com/office/officeart/2005/8/layout/radial2"/>
    <dgm:cxn modelId="{D899F089-B76A-4E7E-9731-E51A447DD47C}" type="presParOf" srcId="{768E2F53-FECB-497D-AB89-0D7F67B91034}" destId="{FD437BE0-9327-4E68-A37B-0C494926E0C3}" srcOrd="0" destOrd="0" presId="urn:microsoft.com/office/officeart/2005/8/layout/radial2"/>
    <dgm:cxn modelId="{F5F8D174-3277-4A98-B19A-1E289F0A56F1}" type="presParOf" srcId="{768E2F53-FECB-497D-AB89-0D7F67B91034}" destId="{99FFA3BF-4443-4BB7-91A6-DBB4D1013C97}" srcOrd="1" destOrd="0" presId="urn:microsoft.com/office/officeart/2005/8/layout/radial2"/>
    <dgm:cxn modelId="{74F7E62B-4CE2-4539-AC7D-8508032FD0EE}" type="presParOf" srcId="{B70EB4B7-9740-4D55-A8DE-42FAD10232C5}" destId="{915A77D0-E575-41EC-8A91-2FF50B9974F4}" srcOrd="3" destOrd="0" presId="urn:microsoft.com/office/officeart/2005/8/layout/radial2"/>
    <dgm:cxn modelId="{ADB089EE-5AAB-474D-969F-40B6E57D168D}" type="presParOf" srcId="{B70EB4B7-9740-4D55-A8DE-42FAD10232C5}" destId="{08CFEE52-5561-4741-917B-C4D3FD01CEB8}" srcOrd="4" destOrd="0" presId="urn:microsoft.com/office/officeart/2005/8/layout/radial2"/>
    <dgm:cxn modelId="{2DB537CC-3A9B-49B1-8C2D-F8129C1E168E}" type="presParOf" srcId="{08CFEE52-5561-4741-917B-C4D3FD01CEB8}" destId="{B96464D0-0E25-41DC-9351-A2343B6094AB}" srcOrd="0" destOrd="0" presId="urn:microsoft.com/office/officeart/2005/8/layout/radial2"/>
    <dgm:cxn modelId="{05207D7C-95D5-4965-99DB-B579BC473879}" type="presParOf" srcId="{08CFEE52-5561-4741-917B-C4D3FD01CEB8}" destId="{B547BAD8-2CE3-4D84-A625-3DF695CF5E1D}" srcOrd="1" destOrd="0" presId="urn:microsoft.com/office/officeart/2005/8/layout/radial2"/>
    <dgm:cxn modelId="{162D6780-F0BE-4BE6-A95A-2C6A4E72B72C}" type="presParOf" srcId="{B70EB4B7-9740-4D55-A8DE-42FAD10232C5}" destId="{2311E0C1-6B30-449F-AB80-76CE9358D4BE}" srcOrd="5" destOrd="0" presId="urn:microsoft.com/office/officeart/2005/8/layout/radial2"/>
    <dgm:cxn modelId="{9756D2C1-9A17-46D5-B8F0-4CFB5A1FA895}" type="presParOf" srcId="{B70EB4B7-9740-4D55-A8DE-42FAD10232C5}" destId="{C6E3F2A8-8723-4EBC-900D-C1F5C59BFE1A}" srcOrd="6" destOrd="0" presId="urn:microsoft.com/office/officeart/2005/8/layout/radial2"/>
    <dgm:cxn modelId="{B03AAA46-38C5-4B3B-B6F8-BAAA5AE05588}" type="presParOf" srcId="{C6E3F2A8-8723-4EBC-900D-C1F5C59BFE1A}" destId="{A55BAB54-4543-4581-89E8-1938D7F5D586}" srcOrd="0" destOrd="0" presId="urn:microsoft.com/office/officeart/2005/8/layout/radial2"/>
    <dgm:cxn modelId="{1BF08068-327D-480B-883B-0908665F3255}" type="presParOf" srcId="{C6E3F2A8-8723-4EBC-900D-C1F5C59BFE1A}" destId="{D1C1CC17-DBCC-49A7-B9A9-CD4A3D5FBE6F}" srcOrd="1" destOrd="0" presId="urn:microsoft.com/office/officeart/2005/8/layout/radial2"/>
    <dgm:cxn modelId="{DE2ED6C1-24EF-4617-8A20-87EF0A6EDB15}" type="presParOf" srcId="{B70EB4B7-9740-4D55-A8DE-42FAD10232C5}" destId="{FF19F3FD-55A1-4A23-82CD-6DB2789D3B56}" srcOrd="7" destOrd="0" presId="urn:microsoft.com/office/officeart/2005/8/layout/radial2"/>
    <dgm:cxn modelId="{D0A55B47-DA26-45CC-8529-3491C122158E}" type="presParOf" srcId="{B70EB4B7-9740-4D55-A8DE-42FAD10232C5}" destId="{22455120-1C5C-44CA-AFBD-968B931CF9B4}" srcOrd="8" destOrd="0" presId="urn:microsoft.com/office/officeart/2005/8/layout/radial2"/>
    <dgm:cxn modelId="{9ED32478-BB6B-4B9E-9972-61F60E4118EE}" type="presParOf" srcId="{22455120-1C5C-44CA-AFBD-968B931CF9B4}" destId="{5A7C05D7-F8BF-4632-BFBF-ED71973FBBE2}" srcOrd="0" destOrd="0" presId="urn:microsoft.com/office/officeart/2005/8/layout/radial2"/>
    <dgm:cxn modelId="{21AEEE18-3EA7-4FE4-8341-9FBD07A5174E}" type="presParOf" srcId="{22455120-1C5C-44CA-AFBD-968B931CF9B4}" destId="{52F10D98-1911-4920-9F07-0C779A98DD08}" srcOrd="1" destOrd="0" presId="urn:microsoft.com/office/officeart/2005/8/layout/radial2"/>
    <dgm:cxn modelId="{6FD346CE-20BD-46DF-AE44-B0FDA1FE3669}" type="presParOf" srcId="{B70EB4B7-9740-4D55-A8DE-42FAD10232C5}" destId="{37D69FEF-9B5F-4DBD-839E-27A0A0C33250}" srcOrd="9" destOrd="0" presId="urn:microsoft.com/office/officeart/2005/8/layout/radial2"/>
    <dgm:cxn modelId="{95619571-4800-4534-9816-C4A38AAD6BBA}" type="presParOf" srcId="{B70EB4B7-9740-4D55-A8DE-42FAD10232C5}" destId="{BFE727CA-D714-478F-B0F9-501C01DD45F4}" srcOrd="10" destOrd="0" presId="urn:microsoft.com/office/officeart/2005/8/layout/radial2"/>
    <dgm:cxn modelId="{F021A335-A0C3-4550-B394-35B57BF85765}" type="presParOf" srcId="{BFE727CA-D714-478F-B0F9-501C01DD45F4}" destId="{FE41D350-7A55-4566-BD61-96FB96BDF848}" srcOrd="0" destOrd="0" presId="urn:microsoft.com/office/officeart/2005/8/layout/radial2"/>
    <dgm:cxn modelId="{4C4BEC9C-81F5-4C0D-94D4-C98489F2C323}" type="presParOf" srcId="{BFE727CA-D714-478F-B0F9-501C01DD45F4}" destId="{F5ED276F-0A37-4B65-8EB5-17098F57733D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69FEF-9B5F-4DBD-839E-27A0A0C33250}">
      <dsp:nvSpPr>
        <dsp:cNvPr id="0" name=""/>
        <dsp:cNvSpPr/>
      </dsp:nvSpPr>
      <dsp:spPr>
        <a:xfrm rot="20555871">
          <a:off x="4922646" y="2057340"/>
          <a:ext cx="3970601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3970601" y="121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9F3FD-55A1-4A23-82CD-6DB2789D3B56}">
      <dsp:nvSpPr>
        <dsp:cNvPr id="0" name=""/>
        <dsp:cNvSpPr/>
      </dsp:nvSpPr>
      <dsp:spPr>
        <a:xfrm rot="21294738">
          <a:off x="5005934" y="2605085"/>
          <a:ext cx="3848346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3848346" y="121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1E0C1-6B30-449F-AB80-76CE9358D4BE}">
      <dsp:nvSpPr>
        <dsp:cNvPr id="0" name=""/>
        <dsp:cNvSpPr/>
      </dsp:nvSpPr>
      <dsp:spPr>
        <a:xfrm rot="12765790">
          <a:off x="2560602" y="2073206"/>
          <a:ext cx="1458117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1458117" y="121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A77D0-E575-41EC-8A91-2FF50B9974F4}">
      <dsp:nvSpPr>
        <dsp:cNvPr id="0" name=""/>
        <dsp:cNvSpPr/>
      </dsp:nvSpPr>
      <dsp:spPr>
        <a:xfrm rot="18721541">
          <a:off x="4722234" y="1738456"/>
          <a:ext cx="1430509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1430509" y="121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6FC6B-6452-40E6-AB60-BA9C5F1753A1}">
      <dsp:nvSpPr>
        <dsp:cNvPr id="0" name=""/>
        <dsp:cNvSpPr/>
      </dsp:nvSpPr>
      <dsp:spPr>
        <a:xfrm rot="11222848">
          <a:off x="2538287" y="2672487"/>
          <a:ext cx="1369624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1369624" y="121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3AC5B-83C5-4F05-8E3C-ADA3DC7C9F1A}">
      <dsp:nvSpPr>
        <dsp:cNvPr id="0" name=""/>
        <dsp:cNvSpPr/>
      </dsp:nvSpPr>
      <dsp:spPr>
        <a:xfrm>
          <a:off x="2623327" y="1954509"/>
          <a:ext cx="6142539" cy="2756205"/>
        </a:xfrm>
        <a:prstGeom prst="ellipse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rgbClr val="92D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37BE0-9327-4E68-A37B-0C494926E0C3}">
      <dsp:nvSpPr>
        <dsp:cNvPr id="0" name=""/>
        <dsp:cNvSpPr/>
      </dsp:nvSpPr>
      <dsp:spPr>
        <a:xfrm>
          <a:off x="431260" y="2079659"/>
          <a:ext cx="2170092" cy="7880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ell MT" panose="02020503060305020303" pitchFamily="18" charset="0"/>
            </a:rPr>
            <a:t>Startups</a:t>
          </a:r>
        </a:p>
      </dsp:txBody>
      <dsp:txXfrm>
        <a:off x="749063" y="2195065"/>
        <a:ext cx="1534486" cy="557227"/>
      </dsp:txXfrm>
    </dsp:sp>
    <dsp:sp modelId="{B96464D0-0E25-41DC-9351-A2343B6094AB}">
      <dsp:nvSpPr>
        <dsp:cNvPr id="0" name=""/>
        <dsp:cNvSpPr/>
      </dsp:nvSpPr>
      <dsp:spPr>
        <a:xfrm>
          <a:off x="4707279" y="552474"/>
          <a:ext cx="3013096" cy="6734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ell MT" panose="02020503060305020303" pitchFamily="18" charset="0"/>
            </a:rPr>
            <a:t>Government</a:t>
          </a:r>
        </a:p>
      </dsp:txBody>
      <dsp:txXfrm>
        <a:off x="5148537" y="651103"/>
        <a:ext cx="2130580" cy="476225"/>
      </dsp:txXfrm>
    </dsp:sp>
    <dsp:sp modelId="{A55BAB54-4543-4581-89E8-1938D7F5D586}">
      <dsp:nvSpPr>
        <dsp:cNvPr id="0" name=""/>
        <dsp:cNvSpPr/>
      </dsp:nvSpPr>
      <dsp:spPr>
        <a:xfrm>
          <a:off x="542036" y="937566"/>
          <a:ext cx="3139154" cy="7794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ell MT" panose="02020503060305020303" pitchFamily="18" charset="0"/>
            </a:rPr>
            <a:t>Communities</a:t>
          </a:r>
        </a:p>
      </dsp:txBody>
      <dsp:txXfrm>
        <a:off x="1001754" y="1051708"/>
        <a:ext cx="2219718" cy="551129"/>
      </dsp:txXfrm>
    </dsp:sp>
    <dsp:sp modelId="{5A7C05D7-F8BF-4632-BFBF-ED71973FBBE2}">
      <dsp:nvSpPr>
        <dsp:cNvPr id="0" name=""/>
        <dsp:cNvSpPr/>
      </dsp:nvSpPr>
      <dsp:spPr>
        <a:xfrm>
          <a:off x="8761573" y="1953430"/>
          <a:ext cx="2949487" cy="7389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ell MT" panose="02020503060305020303" pitchFamily="18" charset="0"/>
            </a:rPr>
            <a:t>Industry</a:t>
          </a:r>
        </a:p>
      </dsp:txBody>
      <dsp:txXfrm>
        <a:off x="9193515" y="2061652"/>
        <a:ext cx="2085603" cy="522543"/>
      </dsp:txXfrm>
    </dsp:sp>
    <dsp:sp modelId="{FE41D350-7A55-4566-BD61-96FB96BDF848}">
      <dsp:nvSpPr>
        <dsp:cNvPr id="0" name=""/>
        <dsp:cNvSpPr/>
      </dsp:nvSpPr>
      <dsp:spPr>
        <a:xfrm>
          <a:off x="8350679" y="956553"/>
          <a:ext cx="2362091" cy="5812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ell MT" panose="02020503060305020303" pitchFamily="18" charset="0"/>
            </a:rPr>
            <a:t>Academia</a:t>
          </a:r>
        </a:p>
      </dsp:txBody>
      <dsp:txXfrm>
        <a:off x="8696599" y="1041677"/>
        <a:ext cx="1670251" cy="411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63FF8-643E-43FE-A5A4-2989ED12F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15397-14F5-4AF4-BBDC-7C784D552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it-I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01863-B1D7-4518-93EF-DCDC3FB5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FEB4B6-DD09-40E0-8660-579AD88D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79D97-CFE9-45CD-AA34-DBF6B7DA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7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F5E7C-5431-4439-ABBF-FAA87B94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DF76AE-1FFF-4CD7-BA1E-917807F62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A7FC9E-E5EC-4671-B5B6-A1AA887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FC135F-742D-4941-9FD8-8E28CC4E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F600D-47FF-445F-B520-697AD742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7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6CC0AC-D729-4DD3-A1B9-AC0DCFCFC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55983A-33CB-4D37-A9CF-E22836FF7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E02E0-2533-4DFC-80F9-6232CD4F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BF0F3-D814-4D8D-9C92-21246C21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283C1-A284-4F18-B6B4-53FFFBD9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6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77EA7-F3AA-4292-9C2A-119CC9BC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EC22B7-25BE-4005-907D-6A8628AB3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77C22-5BFA-411D-8ADA-25FF7801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540251-B449-4694-AD01-EE9EA22C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819A5-E0D3-4913-810D-30922462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3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3463E-5D77-4DF1-B60E-295E5B57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8E6B3C-0127-4606-A3D3-6716A3706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A6205-48DC-4E6E-83CE-7211120B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BE58DC-D941-4D6F-999D-7B7AFC5C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8FD37-A2F7-49D3-810E-2C5CF246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14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24A25-EE82-4622-9E40-FA420963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18FBB-4597-4C0B-BEA5-971A13D6A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21E14E-0D9A-45A4-97B5-D274C66E3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6E22FD-B380-45BB-8064-FD227E98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35AFF3-C170-4211-B7D6-CF08204A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F3020E-06E2-4D58-8C16-82FFC8BE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8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43353-0098-4D98-8B56-E5E10C95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267FB9-2E13-4C7B-B79C-4A1F939EF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D92FDC-1796-4F87-B128-DAACDD27C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5D0B44-2988-4658-8160-DD3A4CCC2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D3746-B12B-49EB-A2E6-7DDF3459E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C88A42-A162-422B-AFD2-CB68E1E2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94FC50-D187-4C55-B3AF-3049BDDB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7D6C3E-98ED-4EEF-814B-391D3ACF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2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D41E6-B386-4B83-BAD8-E2C5448D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84088B-40B2-4131-9833-BAFCB690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975FEF-BF50-45CB-974C-ABFF619C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ED78EE-79CF-4BD3-8354-CAC7B8F7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3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4F8E80-4BEF-414C-95F9-46731FD9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93B4AC-8950-4A66-86BB-94B36F5D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434B79-B512-4E79-AB78-CAF52F51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A4591-C5B0-405E-99AD-92041AD3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FA703-ECB5-453C-A1ED-81D292F01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0FBE70-7AFA-46EF-9719-C2E6DC654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66DE8E-DAEC-461D-A994-3AFCFA3A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094ED2-7A15-4FD1-A3CA-ED50252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8763B9-56DB-4246-9B39-059A0B4A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52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9FFD2-ABFA-42CD-927D-6E2DE783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96A777-6FC3-4320-9991-BDBFA7873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E7FF4A-590E-485F-AD10-04FFF1D45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D0550-78F2-4960-AE1B-2F70E30C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5B1B42-E565-4ACE-95B9-C4074E43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9BCEB5-9FF6-4C40-9EEB-463D4396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5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AB6B76-338C-40EA-B91F-00153252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76A6C0-210A-4D57-958D-B2248598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D7258-C336-42B0-8079-0619A68AC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C67C1-3706-4E8B-A035-5270127943CF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6924A9-0831-4C7D-B935-244EF040B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9C83E-D1AD-4175-AAD1-118AAC8C2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D340-686D-47B7-8591-7D47868C5C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9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g"/><Relationship Id="rId7" Type="http://schemas.openxmlformats.org/officeDocument/2006/relationships/image" Target="../media/image2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773DEC8-B595-8540-90FE-7D1F68D73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8072" b="18460"/>
          <a:stretch/>
        </p:blipFill>
        <p:spPr>
          <a:xfrm>
            <a:off x="-35748" y="865392"/>
            <a:ext cx="12227748" cy="59923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0E789AC-AAF2-0D43-9776-DB94DB2D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95FC7D8-D8FF-A746-9525-7A69BAC38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7845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4CA8F0E-03B4-BA4D-BDFD-FF2F593994DD}"/>
              </a:ext>
            </a:extLst>
          </p:cNvPr>
          <p:cNvSpPr/>
          <p:nvPr/>
        </p:nvSpPr>
        <p:spPr>
          <a:xfrm>
            <a:off x="3307404" y="4026947"/>
            <a:ext cx="8884596" cy="1078453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5DA9B9D-ABC6-4C48-9EFA-B0FE6AF3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1" y="3861576"/>
            <a:ext cx="7442574" cy="13255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it-IT" sz="3200" b="1" dirty="0">
                <a:latin typeface="Trebuchet MS" panose="020B0703020202090204" pitchFamily="34" charset="0"/>
              </a:rPr>
              <a:t>Ni</a:t>
            </a:r>
            <a:r>
              <a:rPr lang="it-IT" sz="3200" b="1" dirty="0">
                <a:ln>
                  <a:solidFill>
                    <a:schemeClr val="tx1"/>
                  </a:solidFill>
                </a:ln>
                <a:latin typeface="Trebuchet MS" panose="020B0703020202090204" pitchFamily="34" charset="0"/>
              </a:rPr>
              <a:t>ge</a:t>
            </a:r>
            <a:r>
              <a:rPr lang="it-IT" sz="3200" b="1" dirty="0">
                <a:latin typeface="Trebuchet MS" panose="020B0703020202090204" pitchFamily="34" charset="0"/>
              </a:rPr>
              <a:t>ria Next Production Revolution </a:t>
            </a:r>
            <a:br>
              <a:rPr lang="it-IT" sz="3200" b="1" dirty="0">
                <a:latin typeface="Trebuchet MS" panose="020B0703020202090204" pitchFamily="34" charset="0"/>
              </a:rPr>
            </a:br>
            <a:r>
              <a:rPr lang="it-IT" sz="3200" b="1" dirty="0">
                <a:latin typeface="Trebuchet MS" panose="020B0703020202090204" pitchFamily="34" charset="0"/>
              </a:rPr>
              <a:t>Competence Center (NPRCC) </a:t>
            </a:r>
            <a:endParaRPr lang="it-IT" sz="3200" dirty="0">
              <a:latin typeface="Trebuchet MS" panose="020B0703020202090204" pitchFamily="34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FF4BCB4-9400-44BB-8F0E-5C2BE7E61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0" b="98621" l="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487" y="3887213"/>
            <a:ext cx="1649561" cy="12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C43B9E6-DF6D-E246-8DFB-43DD107B2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9B9E2B-CFC0-0D4F-B264-B6BD7F6D6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F77F3-C1CB-42DC-AD49-5A29BF7A2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988" y="2091023"/>
            <a:ext cx="4115374" cy="2019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CCA12-771D-41B6-83F4-93639FCAEF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8" t="16788" r="3524" b="8762"/>
          <a:stretch/>
        </p:blipFill>
        <p:spPr>
          <a:xfrm>
            <a:off x="7139191" y="1005421"/>
            <a:ext cx="5046459" cy="1978133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E719D-DAEE-4748-AB46-B26357536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09" y="3748381"/>
            <a:ext cx="4115374" cy="19663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9A256-CD8B-4357-A744-7CD51005CB91}"/>
              </a:ext>
            </a:extLst>
          </p:cNvPr>
          <p:cNvSpPr/>
          <p:nvPr/>
        </p:nvSpPr>
        <p:spPr>
          <a:xfrm>
            <a:off x="387243" y="255332"/>
            <a:ext cx="6782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dirty="0">
                <a:latin typeface="Bell MT" panose="02020503060305020303" pitchFamily="18" charset="0"/>
              </a:rPr>
              <a:t>The Problem: </a:t>
            </a:r>
            <a:r>
              <a:rPr lang="en-US" sz="3200" b="1" dirty="0">
                <a:latin typeface="Bell MT" panose="02020503060305020303" pitchFamily="18" charset="0"/>
              </a:rPr>
              <a:t>WHERE WE ARE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541400-7262-4A67-A38B-0E587AADB96C}"/>
              </a:ext>
            </a:extLst>
          </p:cNvPr>
          <p:cNvSpPr/>
          <p:nvPr/>
        </p:nvSpPr>
        <p:spPr>
          <a:xfrm>
            <a:off x="8025900" y="3515819"/>
            <a:ext cx="40203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kern="0" dirty="0">
                <a:solidFill>
                  <a:prstClr val="black"/>
                </a:solidFill>
                <a:latin typeface="Bell MT" panose="02020503060305020303" pitchFamily="18" charset="0"/>
              </a:rPr>
              <a:t>Huge post-harvest losses – over </a:t>
            </a:r>
            <a:r>
              <a:rPr lang="en-US" sz="2800" b="1" kern="0" dirty="0">
                <a:solidFill>
                  <a:srgbClr val="FF0000"/>
                </a:solidFill>
                <a:latin typeface="Bell MT" panose="02020503060305020303" pitchFamily="18" charset="0"/>
              </a:rPr>
              <a:t>60%</a:t>
            </a:r>
            <a:r>
              <a:rPr lang="en-US" sz="2800" b="1" kern="0" dirty="0">
                <a:solidFill>
                  <a:prstClr val="black"/>
                </a:solidFill>
                <a:latin typeface="Bell MT" panose="02020503060305020303" pitchFamily="18" charset="0"/>
              </a:rPr>
              <a:t> </a:t>
            </a:r>
            <a:r>
              <a:rPr lang="en-US" b="1" kern="0" dirty="0">
                <a:solidFill>
                  <a:prstClr val="black"/>
                </a:solidFill>
                <a:latin typeface="Bell MT" panose="02020503060305020303" pitchFamily="18" charset="0"/>
              </a:rPr>
              <a:t>of farm produce valued at </a:t>
            </a:r>
            <a:r>
              <a:rPr lang="en-US" sz="2800" b="1" kern="0" dirty="0">
                <a:solidFill>
                  <a:srgbClr val="FF0000"/>
                </a:solidFill>
                <a:latin typeface="Bell MT" panose="02020503060305020303" pitchFamily="18" charset="0"/>
              </a:rPr>
              <a:t>US$9 billion</a:t>
            </a:r>
          </a:p>
          <a:p>
            <a:pPr lvl="0" algn="ctr">
              <a:defRPr/>
            </a:pPr>
            <a:r>
              <a:rPr lang="en-US" b="1" kern="0" dirty="0">
                <a:solidFill>
                  <a:prstClr val="black"/>
                </a:solidFill>
                <a:latin typeface="Bell MT" panose="02020503060305020303" pitchFamily="18" charset="0"/>
              </a:rPr>
              <a:t>Loses </a:t>
            </a:r>
            <a:r>
              <a:rPr lang="en-US" sz="2800" b="1" kern="0" dirty="0">
                <a:solidFill>
                  <a:srgbClr val="FF0000"/>
                </a:solidFill>
                <a:latin typeface="Bell MT" panose="02020503060305020303" pitchFamily="18" charset="0"/>
              </a:rPr>
              <a:t>USD$10 billion </a:t>
            </a:r>
            <a:r>
              <a:rPr lang="en-US" b="1" kern="0" dirty="0">
                <a:solidFill>
                  <a:prstClr val="black"/>
                </a:solidFill>
                <a:latin typeface="Bell MT" panose="02020503060305020303" pitchFamily="18" charset="0"/>
              </a:rPr>
              <a:t>in annual export opportunity from groundnut, palm oil, cocoa and cotton</a:t>
            </a:r>
          </a:p>
          <a:p>
            <a:pPr lvl="0" algn="ctr">
              <a:defRPr/>
            </a:pPr>
            <a:endParaRPr lang="en-US" sz="1400" kern="0" dirty="0">
              <a:solidFill>
                <a:prstClr val="black">
                  <a:lumMod val="75000"/>
                  <a:lumOff val="25000"/>
                </a:prst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BFB97E-F68B-4227-B972-11BF7B00072C}"/>
              </a:ext>
            </a:extLst>
          </p:cNvPr>
          <p:cNvSpPr/>
          <p:nvPr/>
        </p:nvSpPr>
        <p:spPr>
          <a:xfrm>
            <a:off x="240004" y="1408043"/>
            <a:ext cx="35383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35% </a:t>
            </a:r>
            <a:r>
              <a:rPr lang="en-US" b="1" dirty="0">
                <a:latin typeface="Bell MT" panose="02020503060305020303" pitchFamily="18" charset="0"/>
              </a:rPr>
              <a:t>Skills &amp; Digital Literacy</a:t>
            </a:r>
          </a:p>
          <a:p>
            <a:r>
              <a:rPr lang="en-US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49%</a:t>
            </a:r>
            <a:r>
              <a:rPr lang="en-US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US" b="1" dirty="0">
                <a:latin typeface="Bell MT" panose="02020503060305020303" pitchFamily="18" charset="0"/>
              </a:rPr>
              <a:t>Infrastructure</a:t>
            </a:r>
          </a:p>
          <a:p>
            <a:r>
              <a:rPr lang="en-US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46%</a:t>
            </a:r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US" b="1" dirty="0">
                <a:latin typeface="Bell MT" panose="02020503060305020303" pitchFamily="18" charset="0"/>
              </a:rPr>
              <a:t>Environment</a:t>
            </a:r>
          </a:p>
          <a:p>
            <a:r>
              <a:rPr lang="en-US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18%</a:t>
            </a:r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US" b="1" dirty="0">
                <a:latin typeface="Bell MT" panose="02020503060305020303" pitchFamily="18" charset="0"/>
              </a:rPr>
              <a:t>Economic Maturity </a:t>
            </a:r>
            <a:r>
              <a:rPr lang="en-US" sz="900" b="1" dirty="0">
                <a:latin typeface="Bell MT" panose="02020503060305020303" pitchFamily="18" charset="0"/>
              </a:rPr>
              <a:t>(Siemens)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F59946-F75B-4B67-88B9-ABD1669918BF}"/>
              </a:ext>
            </a:extLst>
          </p:cNvPr>
          <p:cNvSpPr/>
          <p:nvPr/>
        </p:nvSpPr>
        <p:spPr>
          <a:xfrm>
            <a:off x="4601542" y="4256970"/>
            <a:ext cx="3196698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64% </a:t>
            </a:r>
            <a:r>
              <a:rPr lang="en-ZA" b="1" dirty="0">
                <a:latin typeface="Bell MT" panose="02020503060305020303" pitchFamily="18" charset="0"/>
              </a:rPr>
              <a:t>Lack Electricity in Rural Areas  (RMI)</a:t>
            </a:r>
          </a:p>
          <a:p>
            <a:r>
              <a:rPr lang="en-US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90% </a:t>
            </a:r>
            <a:r>
              <a:rPr lang="en-US" b="1" dirty="0">
                <a:latin typeface="Bell MT" panose="02020503060305020303" pitchFamily="18" charset="0"/>
              </a:rPr>
              <a:t>Dependence on </a:t>
            </a:r>
          </a:p>
          <a:p>
            <a:r>
              <a:rPr lang="en-US" b="1" dirty="0">
                <a:latin typeface="Bell MT" panose="02020503060305020303" pitchFamily="18" charset="0"/>
              </a:rPr>
              <a:t>Road Transport</a:t>
            </a:r>
            <a:endParaRPr lang="en-US" sz="8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8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E7362C6-7F43-8A42-8189-C903AF1F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421DE2-31B5-3544-B6BA-CDDD1DFC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7296"/>
            <a:ext cx="12179300" cy="10287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6F07A2E-6944-4EB0-85B6-4B8DF59EE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25726"/>
              </p:ext>
            </p:extLst>
          </p:nvPr>
        </p:nvGraphicFramePr>
        <p:xfrm>
          <a:off x="72703" y="1507176"/>
          <a:ext cx="11711061" cy="557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14278B-19FA-4198-8BE2-2B73C5BDB864}"/>
              </a:ext>
            </a:extLst>
          </p:cNvPr>
          <p:cNvSpPr txBox="1"/>
          <p:nvPr/>
        </p:nvSpPr>
        <p:spPr>
          <a:xfrm>
            <a:off x="3317556" y="3782790"/>
            <a:ext cx="5221357" cy="15680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NEXT PRODUCTION REVOLUTION COMPETENCE CENTRE (NPRCC)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A5383BE5-F560-4918-AECA-1BC2444D4291}"/>
              </a:ext>
            </a:extLst>
          </p:cNvPr>
          <p:cNvSpPr/>
          <p:nvPr/>
        </p:nvSpPr>
        <p:spPr>
          <a:xfrm>
            <a:off x="2604140" y="4975102"/>
            <a:ext cx="2145350" cy="1216152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ENERGY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2A0AF6F6-143F-4462-BDD3-4C046CB85D97}"/>
              </a:ext>
            </a:extLst>
          </p:cNvPr>
          <p:cNvSpPr/>
          <p:nvPr/>
        </p:nvSpPr>
        <p:spPr>
          <a:xfrm>
            <a:off x="4441368" y="4981381"/>
            <a:ext cx="2145350" cy="1216152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ell MT" panose="02020503060305020303" pitchFamily="18" charset="0"/>
              </a:rPr>
              <a:t>MOBILITY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833613BC-3DE9-4AE7-915A-4C28073B1633}"/>
              </a:ext>
            </a:extLst>
          </p:cNvPr>
          <p:cNvSpPr/>
          <p:nvPr/>
        </p:nvSpPr>
        <p:spPr>
          <a:xfrm>
            <a:off x="6263766" y="4981381"/>
            <a:ext cx="2583567" cy="1216152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DIGITALISATION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861C2559-BBAA-4F64-9F29-176B6228F2C7}"/>
              </a:ext>
            </a:extLst>
          </p:cNvPr>
          <p:cNvSpPr/>
          <p:nvPr/>
        </p:nvSpPr>
        <p:spPr>
          <a:xfrm>
            <a:off x="2604140" y="4960810"/>
            <a:ext cx="2145350" cy="1216152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ENERGY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F3D60482-6C52-4B51-A160-40715D87AB96}"/>
              </a:ext>
            </a:extLst>
          </p:cNvPr>
          <p:cNvSpPr/>
          <p:nvPr/>
        </p:nvSpPr>
        <p:spPr>
          <a:xfrm>
            <a:off x="4441368" y="4967089"/>
            <a:ext cx="2145350" cy="1216152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ell MT" panose="02020503060305020303" pitchFamily="18" charset="0"/>
              </a:rPr>
              <a:t>MOBILITY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78BE0E34-27F8-4F91-8772-B9DA522AF61D}"/>
              </a:ext>
            </a:extLst>
          </p:cNvPr>
          <p:cNvSpPr/>
          <p:nvPr/>
        </p:nvSpPr>
        <p:spPr>
          <a:xfrm>
            <a:off x="6263766" y="4967089"/>
            <a:ext cx="2583567" cy="1216152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DIGITALISATION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60DEEC-9BDE-4131-B23E-E472AEF1FA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056" y="1093227"/>
            <a:ext cx="853514" cy="8535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0C2015-A8F0-4BB5-9088-07BB0441C6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4337" y="1093227"/>
            <a:ext cx="859611" cy="853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0296F4-B4A7-436B-A1B3-92B6A3FE84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9524" y="1093227"/>
            <a:ext cx="853514" cy="8535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F4BB48-15EF-4318-A9AC-CE9A1ED383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5924" y="1093227"/>
            <a:ext cx="853514" cy="8535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E8CF4B-51D5-4087-A230-D50F948CB4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1330" y="1099010"/>
            <a:ext cx="859611" cy="853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5621A7-A850-4FAD-BBF2-7251788511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60941" y="1093227"/>
            <a:ext cx="853514" cy="853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6F20B4-6717-4832-8F00-03D62615D1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" y="1099010"/>
            <a:ext cx="853514" cy="853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62761F-4523-4CDE-97F3-6257AE1C87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9622" y="1081298"/>
            <a:ext cx="859611" cy="853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E315659-53E7-434C-8411-97F08C9CCE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11027" y="1093227"/>
            <a:ext cx="853514" cy="8535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DB59DE-C52C-4762-A06A-0A7C9FBAB9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0237" y="1093227"/>
            <a:ext cx="853514" cy="85351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A02B9C5-6E7B-4502-A5DE-17AD91BB21CB}"/>
              </a:ext>
            </a:extLst>
          </p:cNvPr>
          <p:cNvSpPr/>
          <p:nvPr/>
        </p:nvSpPr>
        <p:spPr>
          <a:xfrm>
            <a:off x="838200" y="223575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dirty="0">
                <a:latin typeface="Bell MT" panose="02020503060305020303" pitchFamily="18" charset="0"/>
              </a:rPr>
              <a:t>The Solution: NPRCC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394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E7362C6-7F43-8A42-8189-C903AF1F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421DE2-31B5-3544-B6BA-CDDD1DFC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7296"/>
            <a:ext cx="12179300" cy="1028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8CC40A-5776-4A04-ADB8-681207041358}"/>
              </a:ext>
            </a:extLst>
          </p:cNvPr>
          <p:cNvSpPr txBox="1"/>
          <p:nvPr/>
        </p:nvSpPr>
        <p:spPr>
          <a:xfrm>
            <a:off x="407984" y="1202666"/>
            <a:ext cx="2236858" cy="1878649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ll MT" panose="02020503060305020303" pitchFamily="18" charset="0"/>
              </a:rPr>
              <a:t>WORLD NO </a:t>
            </a:r>
            <a:r>
              <a:rPr kumimoji="0" lang="en-US" sz="3600" b="1" i="0" u="none" strike="noStrike" kern="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1</a:t>
            </a:r>
            <a:endParaRPr kumimoji="0" lang="en-US" sz="3600" b="0" i="0" u="none" strike="noStrike" kern="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cassava</a:t>
            </a:r>
            <a:r>
              <a:rPr kumimoji="0" lang="en-US" sz="20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 (50 million metric tonnes)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yams</a:t>
            </a:r>
            <a:r>
              <a:rPr kumimoji="0" lang="en-US" sz="20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 (44.1 million tonnes)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ell MT" panose="020205030603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6D4E5-5137-4C49-81B1-AC163C6CE21C}"/>
              </a:ext>
            </a:extLst>
          </p:cNvPr>
          <p:cNvSpPr txBox="1"/>
          <p:nvPr/>
        </p:nvSpPr>
        <p:spPr>
          <a:xfrm>
            <a:off x="2644842" y="1202666"/>
            <a:ext cx="2086025" cy="1864480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ll MT" panose="02020503060305020303" pitchFamily="18" charset="0"/>
              </a:rPr>
              <a:t>WORLD NO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2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cashews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 (960,000 tonnes)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ginger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 (522,000 tonnes)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ell MT" panose="020205030603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BEAC2-54FA-4FE2-903B-3426FBF1D281}"/>
              </a:ext>
            </a:extLst>
          </p:cNvPr>
          <p:cNvSpPr txBox="1"/>
          <p:nvPr/>
        </p:nvSpPr>
        <p:spPr>
          <a:xfrm>
            <a:off x="4730867" y="1216835"/>
            <a:ext cx="2236858" cy="1864480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ll MT" panose="02020503060305020303" pitchFamily="18" charset="0"/>
              </a:rPr>
              <a:t>AFRICA’S NO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rice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 (4 million tonnes)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maize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</a:rPr>
              <a:t> (12 million tonnes)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ell MT" panose="020205030603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46C672-F1EC-4E5C-8923-35034B08226E}"/>
              </a:ext>
            </a:extLst>
          </p:cNvPr>
          <p:cNvSpPr txBox="1"/>
          <p:nvPr/>
        </p:nvSpPr>
        <p:spPr>
          <a:xfrm>
            <a:off x="407985" y="3393850"/>
            <a:ext cx="6559740" cy="2423853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</a:rPr>
              <a:t>GOVERNMENT INITIATIVES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</a:rPr>
              <a:t>Anchor Borrowers’ Programme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</a:rPr>
              <a:t>Commercial Agriculture Credit Scheme (CACS)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</a:rPr>
              <a:t>Nigeria Incentive-Based Risk Sharing System for Agricultural Lending (NIRSAL)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US$ 500 million (NGN 200 billion)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</a:rPr>
              <a:t>Special Credit Intervention Fund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EEB7D-7C78-4DFF-AA77-BE81CD99B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647" y="1900308"/>
            <a:ext cx="4488769" cy="298708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F2E0B79-88E5-4D8F-94A8-62B0E982B8C0}"/>
              </a:ext>
            </a:extLst>
          </p:cNvPr>
          <p:cNvSpPr/>
          <p:nvPr/>
        </p:nvSpPr>
        <p:spPr>
          <a:xfrm>
            <a:off x="838200" y="222906"/>
            <a:ext cx="5787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NPRCC and the Food Industry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122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6D531-B454-49B1-B071-A82CF401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4" y="28067"/>
            <a:ext cx="10515600" cy="886334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Bell MT" panose="02020503060305020303" pitchFamily="18" charset="0"/>
              </a:rPr>
              <a:t>Opportunity for Italian industries</a:t>
            </a:r>
            <a:endParaRPr lang="it-IT" sz="3200" b="1" dirty="0">
              <a:latin typeface="Bell MT" panose="020205030603050203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6D8ED8-A923-3542-AE79-90E8F1F28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6E61C1-CA95-1E40-ABC4-9DE9E6F32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10287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2F6100-9DCF-4FEC-95A1-3807C728449F}"/>
              </a:ext>
            </a:extLst>
          </p:cNvPr>
          <p:cNvSpPr txBox="1">
            <a:spLocks/>
          </p:cNvSpPr>
          <p:nvPr/>
        </p:nvSpPr>
        <p:spPr>
          <a:xfrm>
            <a:off x="4518991" y="4143877"/>
            <a:ext cx="2603359" cy="9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Energy Efficiency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Digitization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Mobility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D57664-F07F-43F2-AF5A-0A17DDAEB2EE}"/>
              </a:ext>
            </a:extLst>
          </p:cNvPr>
          <p:cNvSpPr txBox="1">
            <a:spLocks/>
          </p:cNvSpPr>
          <p:nvPr/>
        </p:nvSpPr>
        <p:spPr>
          <a:xfrm>
            <a:off x="7832034" y="4160783"/>
            <a:ext cx="3710608" cy="9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Block-Chain Technology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Digitization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067B98-23EC-4558-977F-6E73C586D954}"/>
              </a:ext>
            </a:extLst>
          </p:cNvPr>
          <p:cNvSpPr txBox="1">
            <a:spLocks/>
          </p:cNvSpPr>
          <p:nvPr/>
        </p:nvSpPr>
        <p:spPr>
          <a:xfrm>
            <a:off x="397565" y="3371930"/>
            <a:ext cx="3175834" cy="64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Bell MT" panose="02020503060305020303" pitchFamily="18" charset="0"/>
              </a:rPr>
              <a:t>Mini-Grid for Agric. &amp; 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176848-08DF-4507-ACA3-0ADA51DE5E54}"/>
              </a:ext>
            </a:extLst>
          </p:cNvPr>
          <p:cNvSpPr txBox="1">
            <a:spLocks/>
          </p:cNvSpPr>
          <p:nvPr/>
        </p:nvSpPr>
        <p:spPr>
          <a:xfrm>
            <a:off x="3949147" y="3352056"/>
            <a:ext cx="3882887" cy="638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Bell MT" panose="02020503060305020303" pitchFamily="18" charset="0"/>
              </a:rPr>
              <a:t>Agric. Tech: Machines &amp; Processing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7FACC4-67CD-41F4-9062-03690C9B180D}"/>
              </a:ext>
            </a:extLst>
          </p:cNvPr>
          <p:cNvSpPr txBox="1">
            <a:spLocks/>
          </p:cNvSpPr>
          <p:nvPr/>
        </p:nvSpPr>
        <p:spPr>
          <a:xfrm>
            <a:off x="8265304" y="3404282"/>
            <a:ext cx="2993474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Bell MT" panose="02020503060305020303" pitchFamily="18" charset="0"/>
              </a:rPr>
              <a:t>Commerce &amp; Scale-up</a:t>
            </a:r>
          </a:p>
        </p:txBody>
      </p:sp>
      <p:pic>
        <p:nvPicPr>
          <p:cNvPr id="12" name="Picture 2" descr="https://tudelft.openresearch.net/image/2016/7/11/12_mini_grid_in_zambia.jpg%28%29%28AD29D0FA7071553FB81641D3CBE40CD1%29.jpg">
            <a:extLst>
              <a:ext uri="{FF2B5EF4-FFF2-40B4-BE49-F238E27FC236}">
                <a16:creationId xmlns:a16="http://schemas.microsoft.com/office/drawing/2014/main" id="{AF365879-5FD6-477A-AFFD-7B323A5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 bwMode="auto">
          <a:xfrm>
            <a:off x="320489" y="1067262"/>
            <a:ext cx="3574957" cy="22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hinadaily.com.cn/business/img/attachement/jpg/site1/20120420/0013729e447a10fb0b9c07.jpg">
            <a:extLst>
              <a:ext uri="{FF2B5EF4-FFF2-40B4-BE49-F238E27FC236}">
                <a16:creationId xmlns:a16="http://schemas.microsoft.com/office/drawing/2014/main" id="{9C86CCC0-1DC7-45F5-A7AD-B16B3B5A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 bwMode="auto">
          <a:xfrm>
            <a:off x="4131319" y="1067263"/>
            <a:ext cx="3802278" cy="21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F857E36-4F3E-4ED5-8C27-B30A3ABD545F}"/>
              </a:ext>
            </a:extLst>
          </p:cNvPr>
          <p:cNvSpPr txBox="1">
            <a:spLocks/>
          </p:cNvSpPr>
          <p:nvPr/>
        </p:nvSpPr>
        <p:spPr>
          <a:xfrm>
            <a:off x="649358" y="4126970"/>
            <a:ext cx="2924041" cy="1677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Renewable Energy for Power Generation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</a:rPr>
              <a:t>Energy Efficiency</a:t>
            </a:r>
          </a:p>
        </p:txBody>
      </p:sp>
      <p:sp>
        <p:nvSpPr>
          <p:cNvPr id="15" name="Right Arrow 13">
            <a:extLst>
              <a:ext uri="{FF2B5EF4-FFF2-40B4-BE49-F238E27FC236}">
                <a16:creationId xmlns:a16="http://schemas.microsoft.com/office/drawing/2014/main" id="{562BEA18-D8B7-40B8-B291-0C611A22C6E1}"/>
              </a:ext>
            </a:extLst>
          </p:cNvPr>
          <p:cNvSpPr/>
          <p:nvPr/>
        </p:nvSpPr>
        <p:spPr>
          <a:xfrm>
            <a:off x="3485086" y="2196647"/>
            <a:ext cx="845449" cy="327073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Right Arrow 20">
            <a:extLst>
              <a:ext uri="{FF2B5EF4-FFF2-40B4-BE49-F238E27FC236}">
                <a16:creationId xmlns:a16="http://schemas.microsoft.com/office/drawing/2014/main" id="{D23C1493-7D14-44C6-B0C4-9DDC98BDC211}"/>
              </a:ext>
            </a:extLst>
          </p:cNvPr>
          <p:cNvSpPr/>
          <p:nvPr/>
        </p:nvSpPr>
        <p:spPr>
          <a:xfrm>
            <a:off x="7339169" y="2196648"/>
            <a:ext cx="957386" cy="327072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26" name="Picture 2" descr="Image result for grocery aisle supermarket">
            <a:extLst>
              <a:ext uri="{FF2B5EF4-FFF2-40B4-BE49-F238E27FC236}">
                <a16:creationId xmlns:a16="http://schemas.microsoft.com/office/drawing/2014/main" id="{A034E876-AF6E-415B-9756-3324F1021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29" y="1084954"/>
            <a:ext cx="2955049" cy="22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9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FC347090-975A-CE45-9280-5320A86F6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36232" b="26804"/>
          <a:stretch/>
        </p:blipFill>
        <p:spPr>
          <a:xfrm>
            <a:off x="0" y="3505617"/>
            <a:ext cx="12192000" cy="27062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56D531-B454-49B1-B071-A82CF401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3" y="920282"/>
            <a:ext cx="10515600" cy="1325563"/>
          </a:xfrm>
        </p:spPr>
        <p:txBody>
          <a:bodyPr>
            <a:normAutofit/>
          </a:bodyPr>
          <a:lstStyle/>
          <a:p>
            <a:r>
              <a:rPr lang="es-CL" sz="3400" b="1" dirty="0" err="1">
                <a:latin typeface="Trebuchet MS" panose="020B0703020202090204" pitchFamily="34" charset="0"/>
              </a:rPr>
              <a:t>Team</a:t>
            </a:r>
            <a:r>
              <a:rPr lang="es-CL" sz="3400" b="1" dirty="0">
                <a:latin typeface="Trebuchet MS" panose="020B0703020202090204" pitchFamily="34" charset="0"/>
              </a:rPr>
              <a:t> Nigeria</a:t>
            </a:r>
            <a:endParaRPr lang="it-IT" sz="3400" b="1" dirty="0">
              <a:latin typeface="Trebuchet MS" panose="020B070302020209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12E248F-27F2-4246-B7B7-4EC3B0A2F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176B0C-C039-4743-9AA5-7F6BCA043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10287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0B43407-A6A3-9142-BF68-D44B2A40EB9B}"/>
              </a:ext>
            </a:extLst>
          </p:cNvPr>
          <p:cNvSpPr/>
          <p:nvPr/>
        </p:nvSpPr>
        <p:spPr>
          <a:xfrm>
            <a:off x="0" y="2055868"/>
            <a:ext cx="12192000" cy="1259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763F4B-4B19-40B0-838B-A766DA954C6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60" y="2051181"/>
            <a:ext cx="1055007" cy="125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E3E6EC-177E-4BA4-BA83-12FE9A29144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34" y="2053698"/>
            <a:ext cx="1055007" cy="125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E09BE5-AA41-4230-A289-0D6BFFC713B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10" y="2058212"/>
            <a:ext cx="1055007" cy="125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2E37C2-5731-483A-B5AD-D1518F42FD1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80" y="2058212"/>
            <a:ext cx="1055007" cy="125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A29D51-94DC-4758-99DA-0870B9F7DDC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13" y="2058212"/>
            <a:ext cx="1055007" cy="12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3AF6443-34BE-9748-901A-2BB4E499DEDA}"/>
              </a:ext>
            </a:extLst>
          </p:cNvPr>
          <p:cNvSpPr txBox="1">
            <a:spLocks/>
          </p:cNvSpPr>
          <p:nvPr/>
        </p:nvSpPr>
        <p:spPr>
          <a:xfrm>
            <a:off x="216013" y="2245846"/>
            <a:ext cx="1280454" cy="1013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200" dirty="0">
                <a:latin typeface="Trebuchet MS" panose="020B0703020202090204" pitchFamily="34" charset="0"/>
              </a:rPr>
              <a:t>Blessing Onyeche UGWOKE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5B3A5B3-72DE-6347-920C-30C407A5E047}"/>
              </a:ext>
            </a:extLst>
          </p:cNvPr>
          <p:cNvSpPr txBox="1">
            <a:spLocks/>
          </p:cNvSpPr>
          <p:nvPr/>
        </p:nvSpPr>
        <p:spPr>
          <a:xfrm>
            <a:off x="2758130" y="2245845"/>
            <a:ext cx="1280454" cy="101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200" dirty="0">
                <a:latin typeface="Trebuchet MS" panose="020B0703020202090204" pitchFamily="34" charset="0"/>
              </a:rPr>
              <a:t>Femi OYE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46DA73D-9569-7F44-8431-7B8C1A2DCD69}"/>
              </a:ext>
            </a:extLst>
          </p:cNvPr>
          <p:cNvSpPr txBox="1">
            <a:spLocks/>
          </p:cNvSpPr>
          <p:nvPr/>
        </p:nvSpPr>
        <p:spPr>
          <a:xfrm>
            <a:off x="4782002" y="2245845"/>
            <a:ext cx="1280454" cy="101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200" dirty="0">
                <a:latin typeface="Trebuchet MS" panose="020B0703020202090204" pitchFamily="34" charset="0"/>
              </a:rPr>
              <a:t>Donald UMUNNA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8CF01224-1F72-4247-9910-3C6CC7CC1751}"/>
              </a:ext>
            </a:extLst>
          </p:cNvPr>
          <p:cNvSpPr txBox="1">
            <a:spLocks/>
          </p:cNvSpPr>
          <p:nvPr/>
        </p:nvSpPr>
        <p:spPr>
          <a:xfrm>
            <a:off x="7305746" y="2245845"/>
            <a:ext cx="1380034" cy="101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200" dirty="0">
                <a:latin typeface="Trebuchet MS" panose="020B0703020202090204" pitchFamily="34" charset="0"/>
              </a:rPr>
              <a:t>Obindah GERSHON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E9BF1C13-BC95-B24C-AF11-404C47DC05A3}"/>
              </a:ext>
            </a:extLst>
          </p:cNvPr>
          <p:cNvSpPr txBox="1">
            <a:spLocks/>
          </p:cNvSpPr>
          <p:nvPr/>
        </p:nvSpPr>
        <p:spPr>
          <a:xfrm>
            <a:off x="9805106" y="2245845"/>
            <a:ext cx="1380034" cy="101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200" dirty="0">
                <a:latin typeface="Trebuchet MS" panose="020B0703020202090204" pitchFamily="34" charset="0"/>
              </a:rPr>
              <a:t>Suzanne MYADA</a:t>
            </a:r>
            <a:endParaRPr lang="it-IT" sz="2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5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A6D8ED8-A923-3542-AE79-90E8F1F28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F4BE5B38-F9E2-416D-AEEF-77AADD74B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41" y="718585"/>
            <a:ext cx="7781318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83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235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Bell MT</vt:lpstr>
      <vt:lpstr>Calibri</vt:lpstr>
      <vt:lpstr>Calibri Light</vt:lpstr>
      <vt:lpstr>Trebuchet MS</vt:lpstr>
      <vt:lpstr>Tema de Office</vt:lpstr>
      <vt:lpstr>Nigeria Next Production Revolution  Competence Center (NPRCC) </vt:lpstr>
      <vt:lpstr>PowerPoint Presentation</vt:lpstr>
      <vt:lpstr>PowerPoint Presentation</vt:lpstr>
      <vt:lpstr>PowerPoint Presentation</vt:lpstr>
      <vt:lpstr>Opportunity for Italian industries</vt:lpstr>
      <vt:lpstr>Team Nigeria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Felipe Javier Repetto Bustamante</dc:creator>
  <cp:lastModifiedBy>Windows User</cp:lastModifiedBy>
  <cp:revision>27</cp:revision>
  <cp:lastPrinted>2019-04-29T13:57:47Z</cp:lastPrinted>
  <dcterms:created xsi:type="dcterms:W3CDTF">2019-04-03T13:53:18Z</dcterms:created>
  <dcterms:modified xsi:type="dcterms:W3CDTF">2019-05-07T14:31:37Z</dcterms:modified>
</cp:coreProperties>
</file>