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2" r:id="rId6"/>
    <p:sldId id="260"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DCF"/>
    <a:srgbClr val="E9724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0849A-2ECB-47DE-959E-3E37E21AE04C}" v="113" dt="2019-05-07T21:09:05.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0" autoAdjust="0"/>
    <p:restoredTop sz="94660"/>
  </p:normalViewPr>
  <p:slideViewPr>
    <p:cSldViewPr snapToGrid="0">
      <p:cViewPr varScale="1">
        <p:scale>
          <a:sx n="64" d="100"/>
          <a:sy n="64" d="100"/>
        </p:scale>
        <p:origin x="7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o Miguel Jamisse Buque" userId="8bb6cd32-292b-4360-99e4-8ccc66803255" providerId="ADAL" clId="{61AFDB7F-D1F9-424D-B1ED-D79DCC2C1B7A}"/>
    <pc:docChg chg="modSld">
      <pc:chgData name="Claudio Miguel Jamisse Buque" userId="8bb6cd32-292b-4360-99e4-8ccc66803255" providerId="ADAL" clId="{61AFDB7F-D1F9-424D-B1ED-D79DCC2C1B7A}" dt="2019-05-07T21:09:05.971" v="112" actId="1076"/>
      <pc:docMkLst>
        <pc:docMk/>
      </pc:docMkLst>
      <pc:sldChg chg="modSp">
        <pc:chgData name="Claudio Miguel Jamisse Buque" userId="8bb6cd32-292b-4360-99e4-8ccc66803255" providerId="ADAL" clId="{61AFDB7F-D1F9-424D-B1ED-D79DCC2C1B7A}" dt="2019-05-07T21:09:05.971" v="112" actId="1076"/>
        <pc:sldMkLst>
          <pc:docMk/>
          <pc:sldMk cId="3523947835" sldId="258"/>
        </pc:sldMkLst>
        <pc:spChg chg="mod">
          <ac:chgData name="Claudio Miguel Jamisse Buque" userId="8bb6cd32-292b-4360-99e4-8ccc66803255" providerId="ADAL" clId="{61AFDB7F-D1F9-424D-B1ED-D79DCC2C1B7A}" dt="2019-05-07T21:08:59.204" v="111" actId="1076"/>
          <ac:spMkLst>
            <pc:docMk/>
            <pc:sldMk cId="3523947835" sldId="258"/>
            <ac:spMk id="2" creationId="{E0731462-B434-4ED5-95A2-C454371663FD}"/>
          </ac:spMkLst>
        </pc:spChg>
        <pc:spChg chg="mod">
          <ac:chgData name="Claudio Miguel Jamisse Buque" userId="8bb6cd32-292b-4360-99e4-8ccc66803255" providerId="ADAL" clId="{61AFDB7F-D1F9-424D-B1ED-D79DCC2C1B7A}" dt="2019-05-07T21:09:05.971" v="112" actId="1076"/>
          <ac:spMkLst>
            <pc:docMk/>
            <pc:sldMk cId="3523947835" sldId="258"/>
            <ac:spMk id="3" creationId="{4314CEA6-8911-4CBF-852D-E646E1063B4F}"/>
          </ac:spMkLst>
        </pc:spChg>
      </pc:sldChg>
      <pc:sldChg chg="modSp">
        <pc:chgData name="Claudio Miguel Jamisse Buque" userId="8bb6cd32-292b-4360-99e4-8ccc66803255" providerId="ADAL" clId="{61AFDB7F-D1F9-424D-B1ED-D79DCC2C1B7A}" dt="2019-05-07T21:07:00.974" v="110" actId="1038"/>
        <pc:sldMkLst>
          <pc:docMk/>
          <pc:sldMk cId="2471961315" sldId="262"/>
        </pc:sldMkLst>
        <pc:spChg chg="mod">
          <ac:chgData name="Claudio Miguel Jamisse Buque" userId="8bb6cd32-292b-4360-99e4-8ccc66803255" providerId="ADAL" clId="{61AFDB7F-D1F9-424D-B1ED-D79DCC2C1B7A}" dt="2019-05-07T21:06:02.526" v="70" actId="14100"/>
          <ac:spMkLst>
            <pc:docMk/>
            <pc:sldMk cId="2471961315" sldId="262"/>
            <ac:spMk id="3" creationId="{4BD98DD6-DF66-48E5-A97F-F55ACE922541}"/>
          </ac:spMkLst>
        </pc:spChg>
        <pc:spChg chg="mod">
          <ac:chgData name="Claudio Miguel Jamisse Buque" userId="8bb6cd32-292b-4360-99e4-8ccc66803255" providerId="ADAL" clId="{61AFDB7F-D1F9-424D-B1ED-D79DCC2C1B7A}" dt="2019-05-07T21:06:24.778" v="88" actId="1076"/>
          <ac:spMkLst>
            <pc:docMk/>
            <pc:sldMk cId="2471961315" sldId="262"/>
            <ac:spMk id="26" creationId="{74020F99-CC2E-4D25-9D1C-AC52ABC17553}"/>
          </ac:spMkLst>
        </pc:spChg>
        <pc:spChg chg="mod">
          <ac:chgData name="Claudio Miguel Jamisse Buque" userId="8bb6cd32-292b-4360-99e4-8ccc66803255" providerId="ADAL" clId="{61AFDB7F-D1F9-424D-B1ED-D79DCC2C1B7A}" dt="2019-05-07T21:07:00.974" v="110" actId="1038"/>
          <ac:spMkLst>
            <pc:docMk/>
            <pc:sldMk cId="2471961315" sldId="262"/>
            <ac:spMk id="27" creationId="{1D9809CC-5D43-47F7-B65B-55E1287484DB}"/>
          </ac:spMkLst>
        </pc:spChg>
        <pc:spChg chg="mod">
          <ac:chgData name="Claudio Miguel Jamisse Buque" userId="8bb6cd32-292b-4360-99e4-8ccc66803255" providerId="ADAL" clId="{61AFDB7F-D1F9-424D-B1ED-D79DCC2C1B7A}" dt="2019-05-07T21:06:46.969" v="108" actId="1037"/>
          <ac:spMkLst>
            <pc:docMk/>
            <pc:sldMk cId="2471961315" sldId="262"/>
            <ac:spMk id="28" creationId="{D9787780-4FE4-4E05-B27F-4D6BB7C1C137}"/>
          </ac:spMkLst>
        </pc:spChg>
        <pc:picChg chg="mod">
          <ac:chgData name="Claudio Miguel Jamisse Buque" userId="8bb6cd32-292b-4360-99e4-8ccc66803255" providerId="ADAL" clId="{61AFDB7F-D1F9-424D-B1ED-D79DCC2C1B7A}" dt="2019-05-07T21:06:29.466" v="98" actId="1038"/>
          <ac:picMkLst>
            <pc:docMk/>
            <pc:sldMk cId="2471961315" sldId="262"/>
            <ac:picMk id="25" creationId="{144E4896-4F83-4BCC-ABCC-DA0803DF38C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63FF8-643E-43FE-A5A4-2989ED12F1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it-IT"/>
          </a:p>
        </p:txBody>
      </p:sp>
      <p:sp>
        <p:nvSpPr>
          <p:cNvPr id="3" name="Subtítulo 2">
            <a:extLst>
              <a:ext uri="{FF2B5EF4-FFF2-40B4-BE49-F238E27FC236}">
                <a16:creationId xmlns:a16="http://schemas.microsoft.com/office/drawing/2014/main" id="{8BE15397-14F5-4AF4-BBDC-7C784D552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it-IT"/>
          </a:p>
        </p:txBody>
      </p:sp>
      <p:sp>
        <p:nvSpPr>
          <p:cNvPr id="4" name="Marcador de fecha 3">
            <a:extLst>
              <a:ext uri="{FF2B5EF4-FFF2-40B4-BE49-F238E27FC236}">
                <a16:creationId xmlns:a16="http://schemas.microsoft.com/office/drawing/2014/main" id="{60101863-B1D7-4518-93EF-DCDC3FB5CA23}"/>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5" name="Marcador de pie de página 4">
            <a:extLst>
              <a:ext uri="{FF2B5EF4-FFF2-40B4-BE49-F238E27FC236}">
                <a16:creationId xmlns:a16="http://schemas.microsoft.com/office/drawing/2014/main" id="{FAFEB4B6-DD09-40E0-8660-579AD88D8708}"/>
              </a:ext>
            </a:extLst>
          </p:cNvPr>
          <p:cNvSpPr>
            <a:spLocks noGrp="1"/>
          </p:cNvSpPr>
          <p:nvPr>
            <p:ph type="ftr" sz="quarter" idx="11"/>
          </p:nvPr>
        </p:nvSpPr>
        <p:spPr/>
        <p:txBody>
          <a:bodyPr/>
          <a:lstStyle/>
          <a:p>
            <a:endParaRPr lang="it-IT"/>
          </a:p>
        </p:txBody>
      </p:sp>
      <p:sp>
        <p:nvSpPr>
          <p:cNvPr id="6" name="Marcador de número de diapositiva 5">
            <a:extLst>
              <a:ext uri="{FF2B5EF4-FFF2-40B4-BE49-F238E27FC236}">
                <a16:creationId xmlns:a16="http://schemas.microsoft.com/office/drawing/2014/main" id="{52079D97-CFE9-45CD-AA34-DBF6B7DA897E}"/>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407227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F5E7C-5431-4439-ABBF-FAA87B94C5A9}"/>
              </a:ext>
            </a:extLst>
          </p:cNvPr>
          <p:cNvSpPr>
            <a:spLocks noGrp="1"/>
          </p:cNvSpPr>
          <p:nvPr>
            <p:ph type="title"/>
          </p:nvPr>
        </p:nvSpPr>
        <p:spPr/>
        <p:txBody>
          <a:bodyPr/>
          <a:lstStyle/>
          <a:p>
            <a:r>
              <a:rPr lang="es-ES"/>
              <a:t>Haga clic para modificar el estilo de título del patrón</a:t>
            </a:r>
            <a:endParaRPr lang="it-IT"/>
          </a:p>
        </p:txBody>
      </p:sp>
      <p:sp>
        <p:nvSpPr>
          <p:cNvPr id="3" name="Marcador de texto vertical 2">
            <a:extLst>
              <a:ext uri="{FF2B5EF4-FFF2-40B4-BE49-F238E27FC236}">
                <a16:creationId xmlns:a16="http://schemas.microsoft.com/office/drawing/2014/main" id="{AFDF76AE-1FFF-4CD7-BA1E-917807F62B3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fecha 3">
            <a:extLst>
              <a:ext uri="{FF2B5EF4-FFF2-40B4-BE49-F238E27FC236}">
                <a16:creationId xmlns:a16="http://schemas.microsoft.com/office/drawing/2014/main" id="{FAA7FC9E-E5EC-4671-B5B6-A1AA887D4251}"/>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5" name="Marcador de pie de página 4">
            <a:extLst>
              <a:ext uri="{FF2B5EF4-FFF2-40B4-BE49-F238E27FC236}">
                <a16:creationId xmlns:a16="http://schemas.microsoft.com/office/drawing/2014/main" id="{A6FC135F-742D-4941-9FD8-8E28CC4E1C31}"/>
              </a:ext>
            </a:extLst>
          </p:cNvPr>
          <p:cNvSpPr>
            <a:spLocks noGrp="1"/>
          </p:cNvSpPr>
          <p:nvPr>
            <p:ph type="ftr" sz="quarter" idx="11"/>
          </p:nvPr>
        </p:nvSpPr>
        <p:spPr/>
        <p:txBody>
          <a:bodyPr/>
          <a:lstStyle/>
          <a:p>
            <a:endParaRPr lang="it-IT"/>
          </a:p>
        </p:txBody>
      </p:sp>
      <p:sp>
        <p:nvSpPr>
          <p:cNvPr id="6" name="Marcador de número de diapositiva 5">
            <a:extLst>
              <a:ext uri="{FF2B5EF4-FFF2-40B4-BE49-F238E27FC236}">
                <a16:creationId xmlns:a16="http://schemas.microsoft.com/office/drawing/2014/main" id="{268F600D-47FF-445F-B520-697AD742215A}"/>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421076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6CC0AC-D729-4DD3-A1B9-AC0DCFCFC6A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it-IT"/>
          </a:p>
        </p:txBody>
      </p:sp>
      <p:sp>
        <p:nvSpPr>
          <p:cNvPr id="3" name="Marcador de texto vertical 2">
            <a:extLst>
              <a:ext uri="{FF2B5EF4-FFF2-40B4-BE49-F238E27FC236}">
                <a16:creationId xmlns:a16="http://schemas.microsoft.com/office/drawing/2014/main" id="{4B55983A-33CB-4D37-A9CF-E22836FF76C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fecha 3">
            <a:extLst>
              <a:ext uri="{FF2B5EF4-FFF2-40B4-BE49-F238E27FC236}">
                <a16:creationId xmlns:a16="http://schemas.microsoft.com/office/drawing/2014/main" id="{BF0E02E0-2533-4DFC-80F9-6232CD4F7AB6}"/>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5" name="Marcador de pie de página 4">
            <a:extLst>
              <a:ext uri="{FF2B5EF4-FFF2-40B4-BE49-F238E27FC236}">
                <a16:creationId xmlns:a16="http://schemas.microsoft.com/office/drawing/2014/main" id="{2B6BF0F3-D814-4D8D-9C92-21246C21B696}"/>
              </a:ext>
            </a:extLst>
          </p:cNvPr>
          <p:cNvSpPr>
            <a:spLocks noGrp="1"/>
          </p:cNvSpPr>
          <p:nvPr>
            <p:ph type="ftr" sz="quarter" idx="11"/>
          </p:nvPr>
        </p:nvSpPr>
        <p:spPr/>
        <p:txBody>
          <a:bodyPr/>
          <a:lstStyle/>
          <a:p>
            <a:endParaRPr lang="it-IT"/>
          </a:p>
        </p:txBody>
      </p:sp>
      <p:sp>
        <p:nvSpPr>
          <p:cNvPr id="6" name="Marcador de número de diapositiva 5">
            <a:extLst>
              <a:ext uri="{FF2B5EF4-FFF2-40B4-BE49-F238E27FC236}">
                <a16:creationId xmlns:a16="http://schemas.microsoft.com/office/drawing/2014/main" id="{26A283C1-A284-4F18-B6B4-53FFFBD9343F}"/>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30116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77EA7-F3AA-4292-9C2A-119CC9BC7F3A}"/>
              </a:ext>
            </a:extLst>
          </p:cNvPr>
          <p:cNvSpPr>
            <a:spLocks noGrp="1"/>
          </p:cNvSpPr>
          <p:nvPr>
            <p:ph type="title"/>
          </p:nvPr>
        </p:nvSpPr>
        <p:spPr/>
        <p:txBody>
          <a:bodyPr/>
          <a:lstStyle/>
          <a:p>
            <a:r>
              <a:rPr lang="es-ES"/>
              <a:t>Haga clic para modificar el estilo de título del patrón</a:t>
            </a:r>
            <a:endParaRPr lang="it-IT"/>
          </a:p>
        </p:txBody>
      </p:sp>
      <p:sp>
        <p:nvSpPr>
          <p:cNvPr id="3" name="Marcador de contenido 2">
            <a:extLst>
              <a:ext uri="{FF2B5EF4-FFF2-40B4-BE49-F238E27FC236}">
                <a16:creationId xmlns:a16="http://schemas.microsoft.com/office/drawing/2014/main" id="{51EC22B7-25BE-4005-907D-6A8628AB39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fecha 3">
            <a:extLst>
              <a:ext uri="{FF2B5EF4-FFF2-40B4-BE49-F238E27FC236}">
                <a16:creationId xmlns:a16="http://schemas.microsoft.com/office/drawing/2014/main" id="{B5677C22-5BFA-411D-8ADA-25FF7801F4BC}"/>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5" name="Marcador de pie de página 4">
            <a:extLst>
              <a:ext uri="{FF2B5EF4-FFF2-40B4-BE49-F238E27FC236}">
                <a16:creationId xmlns:a16="http://schemas.microsoft.com/office/drawing/2014/main" id="{35540251-B449-4694-AD01-EE9EA22C0F46}"/>
              </a:ext>
            </a:extLst>
          </p:cNvPr>
          <p:cNvSpPr>
            <a:spLocks noGrp="1"/>
          </p:cNvSpPr>
          <p:nvPr>
            <p:ph type="ftr" sz="quarter" idx="11"/>
          </p:nvPr>
        </p:nvSpPr>
        <p:spPr/>
        <p:txBody>
          <a:bodyPr/>
          <a:lstStyle/>
          <a:p>
            <a:endParaRPr lang="it-IT"/>
          </a:p>
        </p:txBody>
      </p:sp>
      <p:sp>
        <p:nvSpPr>
          <p:cNvPr id="6" name="Marcador de número de diapositiva 5">
            <a:extLst>
              <a:ext uri="{FF2B5EF4-FFF2-40B4-BE49-F238E27FC236}">
                <a16:creationId xmlns:a16="http://schemas.microsoft.com/office/drawing/2014/main" id="{74B819A5-E0D3-4913-810D-309224622C2C}"/>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381531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3463E-5D77-4DF1-B60E-295E5B57051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it-IT"/>
          </a:p>
        </p:txBody>
      </p:sp>
      <p:sp>
        <p:nvSpPr>
          <p:cNvPr id="3" name="Marcador de texto 2">
            <a:extLst>
              <a:ext uri="{FF2B5EF4-FFF2-40B4-BE49-F238E27FC236}">
                <a16:creationId xmlns:a16="http://schemas.microsoft.com/office/drawing/2014/main" id="{558E6B3C-0127-4606-A3D3-6716A3706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CA6205-48DC-4E6E-83CE-7211120BE12E}"/>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5" name="Marcador de pie de página 4">
            <a:extLst>
              <a:ext uri="{FF2B5EF4-FFF2-40B4-BE49-F238E27FC236}">
                <a16:creationId xmlns:a16="http://schemas.microsoft.com/office/drawing/2014/main" id="{DDBE58DC-D941-4D6F-999D-7B7AFC5C65B2}"/>
              </a:ext>
            </a:extLst>
          </p:cNvPr>
          <p:cNvSpPr>
            <a:spLocks noGrp="1"/>
          </p:cNvSpPr>
          <p:nvPr>
            <p:ph type="ftr" sz="quarter" idx="11"/>
          </p:nvPr>
        </p:nvSpPr>
        <p:spPr/>
        <p:txBody>
          <a:bodyPr/>
          <a:lstStyle/>
          <a:p>
            <a:endParaRPr lang="it-IT"/>
          </a:p>
        </p:txBody>
      </p:sp>
      <p:sp>
        <p:nvSpPr>
          <p:cNvPr id="6" name="Marcador de número de diapositiva 5">
            <a:extLst>
              <a:ext uri="{FF2B5EF4-FFF2-40B4-BE49-F238E27FC236}">
                <a16:creationId xmlns:a16="http://schemas.microsoft.com/office/drawing/2014/main" id="{1E98FD37-A2F7-49D3-810E-2C5CF2461554}"/>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135114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24A25-EE82-4622-9E40-FA420963C464}"/>
              </a:ext>
            </a:extLst>
          </p:cNvPr>
          <p:cNvSpPr>
            <a:spLocks noGrp="1"/>
          </p:cNvSpPr>
          <p:nvPr>
            <p:ph type="title"/>
          </p:nvPr>
        </p:nvSpPr>
        <p:spPr/>
        <p:txBody>
          <a:bodyPr/>
          <a:lstStyle/>
          <a:p>
            <a:r>
              <a:rPr lang="es-ES"/>
              <a:t>Haga clic para modificar el estilo de título del patrón</a:t>
            </a:r>
            <a:endParaRPr lang="it-IT"/>
          </a:p>
        </p:txBody>
      </p:sp>
      <p:sp>
        <p:nvSpPr>
          <p:cNvPr id="3" name="Marcador de contenido 2">
            <a:extLst>
              <a:ext uri="{FF2B5EF4-FFF2-40B4-BE49-F238E27FC236}">
                <a16:creationId xmlns:a16="http://schemas.microsoft.com/office/drawing/2014/main" id="{F0318FBB-4597-4C0B-BEA5-971A13D6A3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contenido 3">
            <a:extLst>
              <a:ext uri="{FF2B5EF4-FFF2-40B4-BE49-F238E27FC236}">
                <a16:creationId xmlns:a16="http://schemas.microsoft.com/office/drawing/2014/main" id="{CE21E14E-0D9A-45A4-97B5-D274C66E3F4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5" name="Marcador de fecha 4">
            <a:extLst>
              <a:ext uri="{FF2B5EF4-FFF2-40B4-BE49-F238E27FC236}">
                <a16:creationId xmlns:a16="http://schemas.microsoft.com/office/drawing/2014/main" id="{866E22FD-B380-45BB-8064-FD227E98A59D}"/>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6" name="Marcador de pie de página 5">
            <a:extLst>
              <a:ext uri="{FF2B5EF4-FFF2-40B4-BE49-F238E27FC236}">
                <a16:creationId xmlns:a16="http://schemas.microsoft.com/office/drawing/2014/main" id="{1C35AFF3-C170-4211-B7D6-CF08204A4F6F}"/>
              </a:ext>
            </a:extLst>
          </p:cNvPr>
          <p:cNvSpPr>
            <a:spLocks noGrp="1"/>
          </p:cNvSpPr>
          <p:nvPr>
            <p:ph type="ftr" sz="quarter" idx="11"/>
          </p:nvPr>
        </p:nvSpPr>
        <p:spPr/>
        <p:txBody>
          <a:bodyPr/>
          <a:lstStyle/>
          <a:p>
            <a:endParaRPr lang="it-IT"/>
          </a:p>
        </p:txBody>
      </p:sp>
      <p:sp>
        <p:nvSpPr>
          <p:cNvPr id="7" name="Marcador de número de diapositiva 6">
            <a:extLst>
              <a:ext uri="{FF2B5EF4-FFF2-40B4-BE49-F238E27FC236}">
                <a16:creationId xmlns:a16="http://schemas.microsoft.com/office/drawing/2014/main" id="{9DF3020E-06E2-4D58-8C16-82FFC8BEE447}"/>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82182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843353-0098-4D98-8B56-E5E10C95D1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it-IT"/>
          </a:p>
        </p:txBody>
      </p:sp>
      <p:sp>
        <p:nvSpPr>
          <p:cNvPr id="3" name="Marcador de texto 2">
            <a:extLst>
              <a:ext uri="{FF2B5EF4-FFF2-40B4-BE49-F238E27FC236}">
                <a16:creationId xmlns:a16="http://schemas.microsoft.com/office/drawing/2014/main" id="{E4267FB9-2E13-4C7B-B79C-4A1F939EF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FD92FDC-1796-4F87-B128-DAACDD27CB9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5" name="Marcador de texto 4">
            <a:extLst>
              <a:ext uri="{FF2B5EF4-FFF2-40B4-BE49-F238E27FC236}">
                <a16:creationId xmlns:a16="http://schemas.microsoft.com/office/drawing/2014/main" id="{DF5D0B44-2988-4658-8160-DD3A4CCC2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D3746-B12B-49EB-A2E6-7DDF3459E5E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7" name="Marcador de fecha 6">
            <a:extLst>
              <a:ext uri="{FF2B5EF4-FFF2-40B4-BE49-F238E27FC236}">
                <a16:creationId xmlns:a16="http://schemas.microsoft.com/office/drawing/2014/main" id="{41C88A42-A162-422B-AFD2-CB68E1E27E17}"/>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8" name="Marcador de pie de página 7">
            <a:extLst>
              <a:ext uri="{FF2B5EF4-FFF2-40B4-BE49-F238E27FC236}">
                <a16:creationId xmlns:a16="http://schemas.microsoft.com/office/drawing/2014/main" id="{6294FC50-D187-4C55-B3AF-3049BDDB0D24}"/>
              </a:ext>
            </a:extLst>
          </p:cNvPr>
          <p:cNvSpPr>
            <a:spLocks noGrp="1"/>
          </p:cNvSpPr>
          <p:nvPr>
            <p:ph type="ftr" sz="quarter" idx="11"/>
          </p:nvPr>
        </p:nvSpPr>
        <p:spPr/>
        <p:txBody>
          <a:bodyPr/>
          <a:lstStyle/>
          <a:p>
            <a:endParaRPr lang="it-IT"/>
          </a:p>
        </p:txBody>
      </p:sp>
      <p:sp>
        <p:nvSpPr>
          <p:cNvPr id="9" name="Marcador de número de diapositiva 8">
            <a:extLst>
              <a:ext uri="{FF2B5EF4-FFF2-40B4-BE49-F238E27FC236}">
                <a16:creationId xmlns:a16="http://schemas.microsoft.com/office/drawing/2014/main" id="{F57D6C3E-98ED-4EEF-814B-391D3ACF1A24}"/>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176523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D41E6-B386-4B83-BAD8-E2C5448D0B4D}"/>
              </a:ext>
            </a:extLst>
          </p:cNvPr>
          <p:cNvSpPr>
            <a:spLocks noGrp="1"/>
          </p:cNvSpPr>
          <p:nvPr>
            <p:ph type="title"/>
          </p:nvPr>
        </p:nvSpPr>
        <p:spPr/>
        <p:txBody>
          <a:bodyPr/>
          <a:lstStyle/>
          <a:p>
            <a:r>
              <a:rPr lang="es-ES"/>
              <a:t>Haga clic para modificar el estilo de título del patrón</a:t>
            </a:r>
            <a:endParaRPr lang="it-IT"/>
          </a:p>
        </p:txBody>
      </p:sp>
      <p:sp>
        <p:nvSpPr>
          <p:cNvPr id="3" name="Marcador de fecha 2">
            <a:extLst>
              <a:ext uri="{FF2B5EF4-FFF2-40B4-BE49-F238E27FC236}">
                <a16:creationId xmlns:a16="http://schemas.microsoft.com/office/drawing/2014/main" id="{3D84088B-40B2-4131-9833-BAFCB690B043}"/>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4" name="Marcador de pie de página 3">
            <a:extLst>
              <a:ext uri="{FF2B5EF4-FFF2-40B4-BE49-F238E27FC236}">
                <a16:creationId xmlns:a16="http://schemas.microsoft.com/office/drawing/2014/main" id="{A1975FEF-BF50-45CB-974C-ABFF619C7B9B}"/>
              </a:ext>
            </a:extLst>
          </p:cNvPr>
          <p:cNvSpPr>
            <a:spLocks noGrp="1"/>
          </p:cNvSpPr>
          <p:nvPr>
            <p:ph type="ftr" sz="quarter" idx="11"/>
          </p:nvPr>
        </p:nvSpPr>
        <p:spPr/>
        <p:txBody>
          <a:bodyPr/>
          <a:lstStyle/>
          <a:p>
            <a:endParaRPr lang="it-IT"/>
          </a:p>
        </p:txBody>
      </p:sp>
      <p:sp>
        <p:nvSpPr>
          <p:cNvPr id="5" name="Marcador de número de diapositiva 4">
            <a:extLst>
              <a:ext uri="{FF2B5EF4-FFF2-40B4-BE49-F238E27FC236}">
                <a16:creationId xmlns:a16="http://schemas.microsoft.com/office/drawing/2014/main" id="{8BED78EE-79CF-4BD3-8354-CAC7B8F7A500}"/>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238230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14F8E80-4BEF-414C-95F9-46731FD933DB}"/>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3" name="Marcador de pie de página 2">
            <a:extLst>
              <a:ext uri="{FF2B5EF4-FFF2-40B4-BE49-F238E27FC236}">
                <a16:creationId xmlns:a16="http://schemas.microsoft.com/office/drawing/2014/main" id="{0893B4AC-8950-4A66-86BB-94B36F5D670A}"/>
              </a:ext>
            </a:extLst>
          </p:cNvPr>
          <p:cNvSpPr>
            <a:spLocks noGrp="1"/>
          </p:cNvSpPr>
          <p:nvPr>
            <p:ph type="ftr" sz="quarter" idx="11"/>
          </p:nvPr>
        </p:nvSpPr>
        <p:spPr/>
        <p:txBody>
          <a:bodyPr/>
          <a:lstStyle/>
          <a:p>
            <a:endParaRPr lang="it-IT"/>
          </a:p>
        </p:txBody>
      </p:sp>
      <p:sp>
        <p:nvSpPr>
          <p:cNvPr id="4" name="Marcador de número de diapositiva 3">
            <a:extLst>
              <a:ext uri="{FF2B5EF4-FFF2-40B4-BE49-F238E27FC236}">
                <a16:creationId xmlns:a16="http://schemas.microsoft.com/office/drawing/2014/main" id="{DF434B79-B512-4E79-AB78-CAF52F51F85A}"/>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93601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A4591-C5B0-405E-99AD-92041AD302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it-IT"/>
          </a:p>
        </p:txBody>
      </p:sp>
      <p:sp>
        <p:nvSpPr>
          <p:cNvPr id="3" name="Marcador de contenido 2">
            <a:extLst>
              <a:ext uri="{FF2B5EF4-FFF2-40B4-BE49-F238E27FC236}">
                <a16:creationId xmlns:a16="http://schemas.microsoft.com/office/drawing/2014/main" id="{D14FA703-ECB5-453C-A1ED-81D292F01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texto 3">
            <a:extLst>
              <a:ext uri="{FF2B5EF4-FFF2-40B4-BE49-F238E27FC236}">
                <a16:creationId xmlns:a16="http://schemas.microsoft.com/office/drawing/2014/main" id="{DA0FBE70-7AFA-46EF-9719-C2E6DC654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66DE8E-DAEC-461D-A994-3AFCFA3A396D}"/>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6" name="Marcador de pie de página 5">
            <a:extLst>
              <a:ext uri="{FF2B5EF4-FFF2-40B4-BE49-F238E27FC236}">
                <a16:creationId xmlns:a16="http://schemas.microsoft.com/office/drawing/2014/main" id="{7A094ED2-7A15-4FD1-A3CA-ED502525AED7}"/>
              </a:ext>
            </a:extLst>
          </p:cNvPr>
          <p:cNvSpPr>
            <a:spLocks noGrp="1"/>
          </p:cNvSpPr>
          <p:nvPr>
            <p:ph type="ftr" sz="quarter" idx="11"/>
          </p:nvPr>
        </p:nvSpPr>
        <p:spPr/>
        <p:txBody>
          <a:bodyPr/>
          <a:lstStyle/>
          <a:p>
            <a:endParaRPr lang="it-IT"/>
          </a:p>
        </p:txBody>
      </p:sp>
      <p:sp>
        <p:nvSpPr>
          <p:cNvPr id="7" name="Marcador de número de diapositiva 6">
            <a:extLst>
              <a:ext uri="{FF2B5EF4-FFF2-40B4-BE49-F238E27FC236}">
                <a16:creationId xmlns:a16="http://schemas.microsoft.com/office/drawing/2014/main" id="{1C8763B9-56DB-4246-9B39-059A0B4A9FAB}"/>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317252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9FFD2-ABFA-42CD-927D-6E2DE783AE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it-IT"/>
          </a:p>
        </p:txBody>
      </p:sp>
      <p:sp>
        <p:nvSpPr>
          <p:cNvPr id="3" name="Marcador de posición de imagen 2">
            <a:extLst>
              <a:ext uri="{FF2B5EF4-FFF2-40B4-BE49-F238E27FC236}">
                <a16:creationId xmlns:a16="http://schemas.microsoft.com/office/drawing/2014/main" id="{7496A777-6FC3-4320-9991-BDBFA78735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Marcador de texto 3">
            <a:extLst>
              <a:ext uri="{FF2B5EF4-FFF2-40B4-BE49-F238E27FC236}">
                <a16:creationId xmlns:a16="http://schemas.microsoft.com/office/drawing/2014/main" id="{E1E7FF4A-590E-485F-AD10-04FFF1D45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8D0550-78F2-4960-AE1B-2F70E30C2E40}"/>
              </a:ext>
            </a:extLst>
          </p:cNvPr>
          <p:cNvSpPr>
            <a:spLocks noGrp="1"/>
          </p:cNvSpPr>
          <p:nvPr>
            <p:ph type="dt" sz="half" idx="10"/>
          </p:nvPr>
        </p:nvSpPr>
        <p:spPr/>
        <p:txBody>
          <a:bodyPr/>
          <a:lstStyle/>
          <a:p>
            <a:fld id="{AA3C67C1-3706-4E8B-A035-5270127943CF}" type="datetimeFigureOut">
              <a:rPr lang="it-IT" smtClean="0"/>
              <a:t>08/05/2019</a:t>
            </a:fld>
            <a:endParaRPr lang="it-IT"/>
          </a:p>
        </p:txBody>
      </p:sp>
      <p:sp>
        <p:nvSpPr>
          <p:cNvPr id="6" name="Marcador de pie de página 5">
            <a:extLst>
              <a:ext uri="{FF2B5EF4-FFF2-40B4-BE49-F238E27FC236}">
                <a16:creationId xmlns:a16="http://schemas.microsoft.com/office/drawing/2014/main" id="{7B5B1B42-E565-4ACE-95B9-C4074E43A61F}"/>
              </a:ext>
            </a:extLst>
          </p:cNvPr>
          <p:cNvSpPr>
            <a:spLocks noGrp="1"/>
          </p:cNvSpPr>
          <p:nvPr>
            <p:ph type="ftr" sz="quarter" idx="11"/>
          </p:nvPr>
        </p:nvSpPr>
        <p:spPr/>
        <p:txBody>
          <a:bodyPr/>
          <a:lstStyle/>
          <a:p>
            <a:endParaRPr lang="it-IT"/>
          </a:p>
        </p:txBody>
      </p:sp>
      <p:sp>
        <p:nvSpPr>
          <p:cNvPr id="7" name="Marcador de número de diapositiva 6">
            <a:extLst>
              <a:ext uri="{FF2B5EF4-FFF2-40B4-BE49-F238E27FC236}">
                <a16:creationId xmlns:a16="http://schemas.microsoft.com/office/drawing/2014/main" id="{CD9BCEB5-9FF6-4C40-9EEB-463D4396096B}"/>
              </a:ext>
            </a:extLst>
          </p:cNvPr>
          <p:cNvSpPr>
            <a:spLocks noGrp="1"/>
          </p:cNvSpPr>
          <p:nvPr>
            <p:ph type="sldNum" sz="quarter" idx="12"/>
          </p:nvPr>
        </p:nvSpPr>
        <p:spPr/>
        <p:txBody>
          <a:bodyPr/>
          <a:lstStyle/>
          <a:p>
            <a:fld id="{A6DBD340-686D-47B7-8591-7D47868C5C5C}" type="slidenum">
              <a:rPr lang="it-IT" smtClean="0"/>
              <a:t>‹#›</a:t>
            </a:fld>
            <a:endParaRPr lang="it-IT"/>
          </a:p>
        </p:txBody>
      </p:sp>
    </p:spTree>
    <p:extLst>
      <p:ext uri="{BB962C8B-B14F-4D97-AF65-F5344CB8AC3E}">
        <p14:creationId xmlns:p14="http://schemas.microsoft.com/office/powerpoint/2010/main" val="343259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BAB6B76-338C-40EA-B91F-00153252A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it-IT"/>
          </a:p>
        </p:txBody>
      </p:sp>
      <p:sp>
        <p:nvSpPr>
          <p:cNvPr id="3" name="Marcador de texto 2">
            <a:extLst>
              <a:ext uri="{FF2B5EF4-FFF2-40B4-BE49-F238E27FC236}">
                <a16:creationId xmlns:a16="http://schemas.microsoft.com/office/drawing/2014/main" id="{3376A6C0-210A-4D57-958D-B22485985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fecha 3">
            <a:extLst>
              <a:ext uri="{FF2B5EF4-FFF2-40B4-BE49-F238E27FC236}">
                <a16:creationId xmlns:a16="http://schemas.microsoft.com/office/drawing/2014/main" id="{497D7258-C336-42B0-8079-0619A68AC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C67C1-3706-4E8B-A035-5270127943CF}" type="datetimeFigureOut">
              <a:rPr lang="it-IT" smtClean="0"/>
              <a:t>08/05/2019</a:t>
            </a:fld>
            <a:endParaRPr lang="it-IT"/>
          </a:p>
        </p:txBody>
      </p:sp>
      <p:sp>
        <p:nvSpPr>
          <p:cNvPr id="5" name="Marcador de pie de página 4">
            <a:extLst>
              <a:ext uri="{FF2B5EF4-FFF2-40B4-BE49-F238E27FC236}">
                <a16:creationId xmlns:a16="http://schemas.microsoft.com/office/drawing/2014/main" id="{0B6924A9-0831-4C7D-B935-244EF040B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Marcador de número de diapositiva 5">
            <a:extLst>
              <a:ext uri="{FF2B5EF4-FFF2-40B4-BE49-F238E27FC236}">
                <a16:creationId xmlns:a16="http://schemas.microsoft.com/office/drawing/2014/main" id="{8C99C83E-D1AD-4175-AAD1-118AAC8C2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BD340-686D-47B7-8591-7D47868C5C5C}" type="slidenum">
              <a:rPr lang="it-IT" smtClean="0"/>
              <a:t>‹#›</a:t>
            </a:fld>
            <a:endParaRPr lang="it-IT"/>
          </a:p>
        </p:txBody>
      </p:sp>
    </p:spTree>
    <p:extLst>
      <p:ext uri="{BB962C8B-B14F-4D97-AF65-F5344CB8AC3E}">
        <p14:creationId xmlns:p14="http://schemas.microsoft.com/office/powerpoint/2010/main" val="1566993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jpeg"/><Relationship Id="rId7"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784DCD92-76A9-B148-AF86-0920D086F10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077847"/>
            <a:ext cx="5134583" cy="5134583"/>
          </a:xfrm>
          <a:prstGeom prst="rect">
            <a:avLst/>
          </a:prstGeom>
        </p:spPr>
      </p:pic>
      <p:pic>
        <p:nvPicPr>
          <p:cNvPr id="4" name="Immagine 3">
            <a:extLst>
              <a:ext uri="{FF2B5EF4-FFF2-40B4-BE49-F238E27FC236}">
                <a16:creationId xmlns:a16="http://schemas.microsoft.com/office/drawing/2014/main" id="{EA3124BD-8783-924B-AF33-BE769753E9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5" name="Immagine 4">
            <a:extLst>
              <a:ext uri="{FF2B5EF4-FFF2-40B4-BE49-F238E27FC236}">
                <a16:creationId xmlns:a16="http://schemas.microsoft.com/office/drawing/2014/main" id="{846C9D20-D4C3-114D-A5A1-A00890DB7D9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1078453"/>
          </a:xfrm>
          <a:prstGeom prst="rect">
            <a:avLst/>
          </a:prstGeom>
        </p:spPr>
      </p:pic>
      <p:sp>
        <p:nvSpPr>
          <p:cNvPr id="6" name="Rettangolo 5">
            <a:extLst>
              <a:ext uri="{FF2B5EF4-FFF2-40B4-BE49-F238E27FC236}">
                <a16:creationId xmlns:a16="http://schemas.microsoft.com/office/drawing/2014/main" id="{75CDB4B2-FE39-C648-BC7E-847AEA712C9C}"/>
              </a:ext>
            </a:extLst>
          </p:cNvPr>
          <p:cNvSpPr/>
          <p:nvPr/>
        </p:nvSpPr>
        <p:spPr>
          <a:xfrm>
            <a:off x="3657601" y="4026947"/>
            <a:ext cx="8534400" cy="1078453"/>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Título 1">
            <a:extLst>
              <a:ext uri="{FF2B5EF4-FFF2-40B4-BE49-F238E27FC236}">
                <a16:creationId xmlns:a16="http://schemas.microsoft.com/office/drawing/2014/main" id="{49041A53-7596-CA40-A2A0-B261D46678E2}"/>
              </a:ext>
            </a:extLst>
          </p:cNvPr>
          <p:cNvSpPr txBox="1">
            <a:spLocks/>
          </p:cNvSpPr>
          <p:nvPr/>
        </p:nvSpPr>
        <p:spPr>
          <a:xfrm>
            <a:off x="3657600" y="3862184"/>
            <a:ext cx="807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latin typeface="Trebuchet MS" panose="020B0703020202090204" pitchFamily="34" charset="0"/>
              </a:rPr>
              <a:t> </a:t>
            </a:r>
            <a:r>
              <a:rPr lang="en-US" sz="3200" b="1" dirty="0">
                <a:latin typeface="Trebuchet MS" panose="020B0703020202090204" pitchFamily="34" charset="0"/>
              </a:rPr>
              <a:t>Smart ecosystem for technology </a:t>
            </a:r>
          </a:p>
          <a:p>
            <a:pPr algn="r"/>
            <a:r>
              <a:rPr lang="en-US" sz="3200" b="1" dirty="0">
                <a:latin typeface="Trebuchet MS" panose="020B0703020202090204" pitchFamily="34" charset="0"/>
              </a:rPr>
              <a:t>and knowledge growth in manufacturing </a:t>
            </a:r>
            <a:endParaRPr lang="it-IT" sz="3200" dirty="0">
              <a:latin typeface="Trebuchet MS" panose="020B0703020202090204" pitchFamily="34" charset="0"/>
            </a:endParaRPr>
          </a:p>
        </p:txBody>
      </p:sp>
      <p:sp>
        <p:nvSpPr>
          <p:cNvPr id="2" name="Rectangle 1">
            <a:extLst>
              <a:ext uri="{FF2B5EF4-FFF2-40B4-BE49-F238E27FC236}">
                <a16:creationId xmlns:a16="http://schemas.microsoft.com/office/drawing/2014/main" id="{E2B97113-8835-449A-AE06-D74F64FE74C2}"/>
              </a:ext>
            </a:extLst>
          </p:cNvPr>
          <p:cNvSpPr/>
          <p:nvPr/>
        </p:nvSpPr>
        <p:spPr>
          <a:xfrm>
            <a:off x="7215809" y="5044255"/>
            <a:ext cx="4599395" cy="369332"/>
          </a:xfrm>
          <a:prstGeom prst="rect">
            <a:avLst/>
          </a:prstGeom>
        </p:spPr>
        <p:txBody>
          <a:bodyPr wrap="square">
            <a:spAutoFit/>
          </a:bodyPr>
          <a:lstStyle/>
          <a:p>
            <a:r>
              <a:rPr lang="en-US" b="1" dirty="0">
                <a:solidFill>
                  <a:srgbClr val="E9724D"/>
                </a:solidFill>
                <a:latin typeface="Trebuchet MS" panose="020B0703020202090204" pitchFamily="34" charset="0"/>
              </a:rPr>
              <a:t>The Online Knowledge Transfer Platform</a:t>
            </a:r>
            <a:endParaRPr lang="en-US" b="1" i="1" u="sng" dirty="0">
              <a:solidFill>
                <a:srgbClr val="E9724D"/>
              </a:solidFill>
              <a:latin typeface="Trebuchet MS" panose="020B0703020202090204" pitchFamily="34" charset="0"/>
            </a:endParaRPr>
          </a:p>
        </p:txBody>
      </p:sp>
    </p:spTree>
    <p:extLst>
      <p:ext uri="{BB962C8B-B14F-4D97-AF65-F5344CB8AC3E}">
        <p14:creationId xmlns:p14="http://schemas.microsoft.com/office/powerpoint/2010/main" val="32597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0211087-2E90-46F6-B4CF-7C87F8F2D5DC}"/>
              </a:ext>
            </a:extLst>
          </p:cNvPr>
          <p:cNvSpPr/>
          <p:nvPr/>
        </p:nvSpPr>
        <p:spPr>
          <a:xfrm>
            <a:off x="6351" y="4738283"/>
            <a:ext cx="12192000" cy="14735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A0E1534-1290-4E83-9EA7-9C6123B630F6}"/>
              </a:ext>
            </a:extLst>
          </p:cNvPr>
          <p:cNvSpPr>
            <a:spLocks noGrp="1"/>
          </p:cNvSpPr>
          <p:nvPr>
            <p:ph idx="1"/>
          </p:nvPr>
        </p:nvSpPr>
        <p:spPr>
          <a:xfrm>
            <a:off x="564572" y="4789806"/>
            <a:ext cx="11062855" cy="398349"/>
          </a:xfrm>
        </p:spPr>
        <p:txBody>
          <a:bodyPr>
            <a:noAutofit/>
          </a:bodyPr>
          <a:lstStyle/>
          <a:p>
            <a:pPr marL="0" indent="0">
              <a:buNone/>
            </a:pPr>
            <a:r>
              <a:rPr lang="en-US" sz="2700" b="1" dirty="0">
                <a:latin typeface="Trebuchet MS" panose="020B0703020202090204" pitchFamily="34" charset="0"/>
              </a:rPr>
              <a:t>Project aim:</a:t>
            </a:r>
          </a:p>
          <a:p>
            <a:pPr marL="0" indent="0">
              <a:buNone/>
            </a:pPr>
            <a:endParaRPr lang="en-US" sz="2700" b="1" dirty="0">
              <a:latin typeface="Trebuchet MS" panose="020B0703020202090204" pitchFamily="34" charset="0"/>
            </a:endParaRPr>
          </a:p>
          <a:p>
            <a:endParaRPr lang="it-IT" sz="2700" dirty="0">
              <a:latin typeface="Trebuchet MS" panose="020B0703020202090204" pitchFamily="34" charset="0"/>
            </a:endParaRPr>
          </a:p>
        </p:txBody>
      </p:sp>
      <p:pic>
        <p:nvPicPr>
          <p:cNvPr id="8" name="Immagine 7">
            <a:extLst>
              <a:ext uri="{FF2B5EF4-FFF2-40B4-BE49-F238E27FC236}">
                <a16:creationId xmlns:a16="http://schemas.microsoft.com/office/drawing/2014/main" id="{0EA4C2D8-CB45-B946-9AE8-9B560F1FDB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9" name="Immagine 8">
            <a:extLst>
              <a:ext uri="{FF2B5EF4-FFF2-40B4-BE49-F238E27FC236}">
                <a16:creationId xmlns:a16="http://schemas.microsoft.com/office/drawing/2014/main" id="{BCEB184F-2E85-814B-8C21-00A2C2D192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49" y="-13999"/>
            <a:ext cx="12179300" cy="1028700"/>
          </a:xfrm>
          <a:prstGeom prst="rect">
            <a:avLst/>
          </a:prstGeom>
        </p:spPr>
      </p:pic>
      <p:grpSp>
        <p:nvGrpSpPr>
          <p:cNvPr id="5" name="Group 4">
            <a:extLst>
              <a:ext uri="{FF2B5EF4-FFF2-40B4-BE49-F238E27FC236}">
                <a16:creationId xmlns:a16="http://schemas.microsoft.com/office/drawing/2014/main" id="{311A5D16-0C35-4820-9FC1-9879C13AAF9C}"/>
              </a:ext>
            </a:extLst>
          </p:cNvPr>
          <p:cNvGrpSpPr/>
          <p:nvPr/>
        </p:nvGrpSpPr>
        <p:grpSpPr>
          <a:xfrm>
            <a:off x="447498" y="1155329"/>
            <a:ext cx="4394870" cy="3471359"/>
            <a:chOff x="45724" y="1369528"/>
            <a:chExt cx="4394870" cy="3471359"/>
          </a:xfrm>
        </p:grpSpPr>
        <p:pic>
          <p:nvPicPr>
            <p:cNvPr id="6" name="Picture 5">
              <a:extLst>
                <a:ext uri="{FF2B5EF4-FFF2-40B4-BE49-F238E27FC236}">
                  <a16:creationId xmlns:a16="http://schemas.microsoft.com/office/drawing/2014/main" id="{22B39E35-E36F-48CC-A714-CFD359C25B0C}"/>
                </a:ext>
              </a:extLst>
            </p:cNvPr>
            <p:cNvPicPr>
              <a:picLocks noChangeAspect="1"/>
            </p:cNvPicPr>
            <p:nvPr/>
          </p:nvPicPr>
          <p:blipFill rotWithShape="1">
            <a:blip r:embed="rId4"/>
            <a:srcRect l="3782"/>
            <a:stretch/>
          </p:blipFill>
          <p:spPr>
            <a:xfrm>
              <a:off x="45724" y="1700654"/>
              <a:ext cx="4394870" cy="3140233"/>
            </a:xfrm>
            <a:prstGeom prst="rect">
              <a:avLst/>
            </a:prstGeom>
          </p:spPr>
        </p:pic>
        <p:sp>
          <p:nvSpPr>
            <p:cNvPr id="7" name="Rectangle: Rounded Corners 6">
              <a:extLst>
                <a:ext uri="{FF2B5EF4-FFF2-40B4-BE49-F238E27FC236}">
                  <a16:creationId xmlns:a16="http://schemas.microsoft.com/office/drawing/2014/main" id="{3494C491-57AA-4CCE-9CBE-8BFFAD756843}"/>
                </a:ext>
              </a:extLst>
            </p:cNvPr>
            <p:cNvSpPr/>
            <p:nvPr/>
          </p:nvSpPr>
          <p:spPr>
            <a:xfrm>
              <a:off x="774670" y="1369528"/>
              <a:ext cx="2356274" cy="375174"/>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Developed Countries</a:t>
              </a:r>
            </a:p>
          </p:txBody>
        </p:sp>
      </p:grpSp>
      <p:grpSp>
        <p:nvGrpSpPr>
          <p:cNvPr id="10" name="Group 9">
            <a:extLst>
              <a:ext uri="{FF2B5EF4-FFF2-40B4-BE49-F238E27FC236}">
                <a16:creationId xmlns:a16="http://schemas.microsoft.com/office/drawing/2014/main" id="{4ECA7DC2-BDE1-4AFA-8494-65E807F70C41}"/>
              </a:ext>
            </a:extLst>
          </p:cNvPr>
          <p:cNvGrpSpPr/>
          <p:nvPr/>
        </p:nvGrpSpPr>
        <p:grpSpPr>
          <a:xfrm>
            <a:off x="6413996" y="1168768"/>
            <a:ext cx="5417785" cy="3528821"/>
            <a:chOff x="4831375" y="1372554"/>
            <a:chExt cx="5417785" cy="3528821"/>
          </a:xfrm>
        </p:grpSpPr>
        <p:pic>
          <p:nvPicPr>
            <p:cNvPr id="11" name="Picture 10">
              <a:extLst>
                <a:ext uri="{FF2B5EF4-FFF2-40B4-BE49-F238E27FC236}">
                  <a16:creationId xmlns:a16="http://schemas.microsoft.com/office/drawing/2014/main" id="{7EE8D250-76A0-4290-B497-93D75F7693B4}"/>
                </a:ext>
              </a:extLst>
            </p:cNvPr>
            <p:cNvPicPr>
              <a:picLocks noChangeAspect="1"/>
            </p:cNvPicPr>
            <p:nvPr/>
          </p:nvPicPr>
          <p:blipFill>
            <a:blip r:embed="rId5"/>
            <a:stretch>
              <a:fillRect/>
            </a:stretch>
          </p:blipFill>
          <p:spPr>
            <a:xfrm>
              <a:off x="6832598" y="3618508"/>
              <a:ext cx="3416561" cy="1282867"/>
            </a:xfrm>
            <a:prstGeom prst="rect">
              <a:avLst/>
            </a:prstGeom>
          </p:spPr>
        </p:pic>
        <p:pic>
          <p:nvPicPr>
            <p:cNvPr id="12" name="Picture 11">
              <a:extLst>
                <a:ext uri="{FF2B5EF4-FFF2-40B4-BE49-F238E27FC236}">
                  <a16:creationId xmlns:a16="http://schemas.microsoft.com/office/drawing/2014/main" id="{069D5B34-07AA-46AE-94FD-4CF8D0DF25A1}"/>
                </a:ext>
              </a:extLst>
            </p:cNvPr>
            <p:cNvPicPr>
              <a:picLocks noChangeAspect="1"/>
            </p:cNvPicPr>
            <p:nvPr/>
          </p:nvPicPr>
          <p:blipFill>
            <a:blip r:embed="rId6"/>
            <a:stretch>
              <a:fillRect/>
            </a:stretch>
          </p:blipFill>
          <p:spPr>
            <a:xfrm>
              <a:off x="4831375" y="2027448"/>
              <a:ext cx="1900527" cy="1520422"/>
            </a:xfrm>
            <a:prstGeom prst="rect">
              <a:avLst/>
            </a:prstGeom>
          </p:spPr>
        </p:pic>
        <p:sp>
          <p:nvSpPr>
            <p:cNvPr id="13" name="Rectangle: Rounded Corners 12">
              <a:extLst>
                <a:ext uri="{FF2B5EF4-FFF2-40B4-BE49-F238E27FC236}">
                  <a16:creationId xmlns:a16="http://schemas.microsoft.com/office/drawing/2014/main" id="{782E3999-1A6C-4A9F-9F7A-F3DF4A6642C3}"/>
                </a:ext>
              </a:extLst>
            </p:cNvPr>
            <p:cNvSpPr/>
            <p:nvPr/>
          </p:nvSpPr>
          <p:spPr>
            <a:xfrm>
              <a:off x="6832599" y="2011780"/>
              <a:ext cx="3416561" cy="1483702"/>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700" dirty="0"/>
                <a:t>Underdeveloped Education System</a:t>
              </a:r>
            </a:p>
            <a:p>
              <a:r>
                <a:rPr lang="en-US" sz="1700" dirty="0"/>
                <a:t>Unskilled </a:t>
              </a:r>
              <a:r>
                <a:rPr lang="en-US" sz="1700" dirty="0" err="1"/>
                <a:t>Labour</a:t>
              </a:r>
              <a:endParaRPr lang="en-US" sz="1700" dirty="0"/>
            </a:p>
            <a:p>
              <a:r>
                <a:rPr lang="en-US" sz="1700" dirty="0"/>
                <a:t>Inequality</a:t>
              </a:r>
            </a:p>
            <a:p>
              <a:r>
                <a:rPr lang="en-US" sz="1700" dirty="0"/>
                <a:t>Unemployability</a:t>
              </a:r>
            </a:p>
          </p:txBody>
        </p:sp>
        <p:pic>
          <p:nvPicPr>
            <p:cNvPr id="14" name="Picture 13">
              <a:extLst>
                <a:ext uri="{FF2B5EF4-FFF2-40B4-BE49-F238E27FC236}">
                  <a16:creationId xmlns:a16="http://schemas.microsoft.com/office/drawing/2014/main" id="{23546513-DB28-4173-AA48-BEE80B7E2422}"/>
                </a:ext>
              </a:extLst>
            </p:cNvPr>
            <p:cNvPicPr>
              <a:picLocks noChangeAspect="1"/>
            </p:cNvPicPr>
            <p:nvPr/>
          </p:nvPicPr>
          <p:blipFill rotWithShape="1">
            <a:blip r:embed="rId7"/>
            <a:srcRect l="16814" t="-1" r="29390" b="75"/>
            <a:stretch/>
          </p:blipFill>
          <p:spPr>
            <a:xfrm>
              <a:off x="4831376" y="3560392"/>
              <a:ext cx="1891766" cy="1298547"/>
            </a:xfrm>
            <a:prstGeom prst="rect">
              <a:avLst/>
            </a:prstGeom>
          </p:spPr>
        </p:pic>
        <p:sp>
          <p:nvSpPr>
            <p:cNvPr id="15" name="Rectangle: Rounded Corners 14">
              <a:extLst>
                <a:ext uri="{FF2B5EF4-FFF2-40B4-BE49-F238E27FC236}">
                  <a16:creationId xmlns:a16="http://schemas.microsoft.com/office/drawing/2014/main" id="{2478973F-1700-4EDD-A4D2-A51531A4A879}"/>
                </a:ext>
              </a:extLst>
            </p:cNvPr>
            <p:cNvSpPr/>
            <p:nvPr/>
          </p:nvSpPr>
          <p:spPr>
            <a:xfrm>
              <a:off x="5914691" y="1372554"/>
              <a:ext cx="1681877" cy="369332"/>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Mozambique</a:t>
              </a:r>
            </a:p>
          </p:txBody>
        </p:sp>
      </p:grpSp>
      <p:grpSp>
        <p:nvGrpSpPr>
          <p:cNvPr id="16" name="Group 15">
            <a:extLst>
              <a:ext uri="{FF2B5EF4-FFF2-40B4-BE49-F238E27FC236}">
                <a16:creationId xmlns:a16="http://schemas.microsoft.com/office/drawing/2014/main" id="{A2A3FB66-8FBC-4B87-BF2A-41FDA63339EA}"/>
              </a:ext>
            </a:extLst>
          </p:cNvPr>
          <p:cNvGrpSpPr/>
          <p:nvPr/>
        </p:nvGrpSpPr>
        <p:grpSpPr>
          <a:xfrm>
            <a:off x="4997203" y="2450276"/>
            <a:ext cx="1104267" cy="540376"/>
            <a:chOff x="4332183" y="2664475"/>
            <a:chExt cx="1104267" cy="540376"/>
          </a:xfrm>
        </p:grpSpPr>
        <p:sp>
          <p:nvSpPr>
            <p:cNvPr id="17" name="Rectangle: Rounded Corners 16">
              <a:extLst>
                <a:ext uri="{FF2B5EF4-FFF2-40B4-BE49-F238E27FC236}">
                  <a16:creationId xmlns:a16="http://schemas.microsoft.com/office/drawing/2014/main" id="{D7339838-B42F-44F9-9A23-30EC84765EF7}"/>
                </a:ext>
              </a:extLst>
            </p:cNvPr>
            <p:cNvSpPr/>
            <p:nvPr/>
          </p:nvSpPr>
          <p:spPr>
            <a:xfrm>
              <a:off x="4332183" y="2875793"/>
              <a:ext cx="1104267" cy="32905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GAP</a:t>
              </a:r>
            </a:p>
          </p:txBody>
        </p:sp>
        <p:sp>
          <p:nvSpPr>
            <p:cNvPr id="18" name="Arrow: Left-Right 17">
              <a:extLst>
                <a:ext uri="{FF2B5EF4-FFF2-40B4-BE49-F238E27FC236}">
                  <a16:creationId xmlns:a16="http://schemas.microsoft.com/office/drawing/2014/main" id="{E357B816-5CA0-4319-BC6F-261644EECBAF}"/>
                </a:ext>
              </a:extLst>
            </p:cNvPr>
            <p:cNvSpPr/>
            <p:nvPr/>
          </p:nvSpPr>
          <p:spPr>
            <a:xfrm>
              <a:off x="4373860" y="2664475"/>
              <a:ext cx="1034223" cy="151711"/>
            </a:xfrm>
            <a:prstGeom prst="lef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Graphic 18" descr="Network">
            <a:extLst>
              <a:ext uri="{FF2B5EF4-FFF2-40B4-BE49-F238E27FC236}">
                <a16:creationId xmlns:a16="http://schemas.microsoft.com/office/drawing/2014/main" id="{61788F35-DA29-4332-98F1-2BD97334CF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4530" y="5212477"/>
            <a:ext cx="689466" cy="689466"/>
          </a:xfrm>
          <a:prstGeom prst="rect">
            <a:avLst/>
          </a:prstGeom>
        </p:spPr>
      </p:pic>
      <p:pic>
        <p:nvPicPr>
          <p:cNvPr id="20" name="Graphic 19" descr="Handshake">
            <a:extLst>
              <a:ext uri="{FF2B5EF4-FFF2-40B4-BE49-F238E27FC236}">
                <a16:creationId xmlns:a16="http://schemas.microsoft.com/office/drawing/2014/main" id="{F9B447C9-4EE6-42F6-9EC3-00AAC0453D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83663" y="5188155"/>
            <a:ext cx="738108" cy="738108"/>
          </a:xfrm>
          <a:prstGeom prst="rect">
            <a:avLst/>
          </a:prstGeom>
        </p:spPr>
      </p:pic>
      <p:pic>
        <p:nvPicPr>
          <p:cNvPr id="21" name="Graphic 20" descr="Team">
            <a:extLst>
              <a:ext uri="{FF2B5EF4-FFF2-40B4-BE49-F238E27FC236}">
                <a16:creationId xmlns:a16="http://schemas.microsoft.com/office/drawing/2014/main" id="{06F9CD1E-FEAD-4836-86BD-8B6408E772B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10101" y="5234044"/>
            <a:ext cx="689466" cy="689466"/>
          </a:xfrm>
          <a:prstGeom prst="rect">
            <a:avLst/>
          </a:prstGeom>
        </p:spPr>
      </p:pic>
      <p:sp>
        <p:nvSpPr>
          <p:cNvPr id="2" name="TextBox 1">
            <a:extLst>
              <a:ext uri="{FF2B5EF4-FFF2-40B4-BE49-F238E27FC236}">
                <a16:creationId xmlns:a16="http://schemas.microsoft.com/office/drawing/2014/main" id="{8EE085AC-556F-4141-9D60-699A32C4E763}"/>
              </a:ext>
            </a:extLst>
          </p:cNvPr>
          <p:cNvSpPr txBox="1"/>
          <p:nvPr/>
        </p:nvSpPr>
        <p:spPr>
          <a:xfrm>
            <a:off x="1033996" y="5234044"/>
            <a:ext cx="2471204" cy="707886"/>
          </a:xfrm>
          <a:prstGeom prst="rect">
            <a:avLst/>
          </a:prstGeom>
          <a:noFill/>
        </p:spPr>
        <p:txBody>
          <a:bodyPr wrap="square" rtlCol="0">
            <a:spAutoFit/>
          </a:bodyPr>
          <a:lstStyle/>
          <a:p>
            <a:r>
              <a:rPr lang="en-US" sz="2000" dirty="0"/>
              <a:t>Expand access to internet services</a:t>
            </a:r>
          </a:p>
        </p:txBody>
      </p:sp>
      <p:sp>
        <p:nvSpPr>
          <p:cNvPr id="4" name="TextBox 3">
            <a:extLst>
              <a:ext uri="{FF2B5EF4-FFF2-40B4-BE49-F238E27FC236}">
                <a16:creationId xmlns:a16="http://schemas.microsoft.com/office/drawing/2014/main" id="{55EC63E0-C4DF-46E2-BE32-8C1904119454}"/>
              </a:ext>
            </a:extLst>
          </p:cNvPr>
          <p:cNvSpPr txBox="1"/>
          <p:nvPr/>
        </p:nvSpPr>
        <p:spPr>
          <a:xfrm>
            <a:off x="4695655" y="5133736"/>
            <a:ext cx="3525595" cy="1015663"/>
          </a:xfrm>
          <a:prstGeom prst="rect">
            <a:avLst/>
          </a:prstGeom>
          <a:noFill/>
        </p:spPr>
        <p:txBody>
          <a:bodyPr wrap="square" rtlCol="0">
            <a:spAutoFit/>
          </a:bodyPr>
          <a:lstStyle/>
          <a:p>
            <a:r>
              <a:rPr lang="en-US" sz="2000" dirty="0"/>
              <a:t>Raise awareness and educate talents and professionals about the technology megatrends</a:t>
            </a:r>
          </a:p>
        </p:txBody>
      </p:sp>
      <p:sp>
        <p:nvSpPr>
          <p:cNvPr id="22" name="TextBox 21">
            <a:extLst>
              <a:ext uri="{FF2B5EF4-FFF2-40B4-BE49-F238E27FC236}">
                <a16:creationId xmlns:a16="http://schemas.microsoft.com/office/drawing/2014/main" id="{1BDD6754-F927-4E8A-B3D8-F7407ADEEEA6}"/>
              </a:ext>
            </a:extLst>
          </p:cNvPr>
          <p:cNvSpPr txBox="1"/>
          <p:nvPr/>
        </p:nvSpPr>
        <p:spPr>
          <a:xfrm>
            <a:off x="8937823" y="5202334"/>
            <a:ext cx="3151309" cy="1015663"/>
          </a:xfrm>
          <a:prstGeom prst="rect">
            <a:avLst/>
          </a:prstGeom>
          <a:noFill/>
        </p:spPr>
        <p:txBody>
          <a:bodyPr wrap="square" rtlCol="0">
            <a:spAutoFit/>
          </a:bodyPr>
          <a:lstStyle/>
          <a:p>
            <a:r>
              <a:rPr lang="en-US" sz="2000" dirty="0"/>
              <a:t>Innovative knowledge transfer methods and collaboration.</a:t>
            </a:r>
          </a:p>
        </p:txBody>
      </p:sp>
      <p:sp>
        <p:nvSpPr>
          <p:cNvPr id="23" name="TextBox 22">
            <a:extLst>
              <a:ext uri="{FF2B5EF4-FFF2-40B4-BE49-F238E27FC236}">
                <a16:creationId xmlns:a16="http://schemas.microsoft.com/office/drawing/2014/main" id="{3B89E2F8-2B04-4143-8D7C-63B535EAD2AB}"/>
              </a:ext>
            </a:extLst>
          </p:cNvPr>
          <p:cNvSpPr txBox="1"/>
          <p:nvPr/>
        </p:nvSpPr>
        <p:spPr>
          <a:xfrm>
            <a:off x="247909" y="157084"/>
            <a:ext cx="6736773" cy="646331"/>
          </a:xfrm>
          <a:prstGeom prst="rect">
            <a:avLst/>
          </a:prstGeom>
          <a:noFill/>
        </p:spPr>
        <p:txBody>
          <a:bodyPr wrap="square" rtlCol="0">
            <a:spAutoFit/>
          </a:bodyPr>
          <a:lstStyle/>
          <a:p>
            <a:r>
              <a:rPr lang="en-US" b="1" dirty="0">
                <a:latin typeface="Trebuchet MS" panose="020B0703020202090204" pitchFamily="34" charset="0"/>
              </a:rPr>
              <a:t>Smart ecosystem for technology and knowledge growth</a:t>
            </a:r>
          </a:p>
          <a:p>
            <a:r>
              <a:rPr lang="en-US" b="1" dirty="0">
                <a:latin typeface="Trebuchet MS" panose="020B0703020202090204" pitchFamily="34" charset="0"/>
              </a:rPr>
              <a:t> - Mozambique</a:t>
            </a:r>
            <a:endParaRPr lang="en-US" dirty="0"/>
          </a:p>
        </p:txBody>
      </p:sp>
    </p:spTree>
    <p:extLst>
      <p:ext uri="{BB962C8B-B14F-4D97-AF65-F5344CB8AC3E}">
        <p14:creationId xmlns:p14="http://schemas.microsoft.com/office/powerpoint/2010/main" val="881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31462-B434-4ED5-95A2-C454371663FD}"/>
              </a:ext>
            </a:extLst>
          </p:cNvPr>
          <p:cNvSpPr>
            <a:spLocks noGrp="1"/>
          </p:cNvSpPr>
          <p:nvPr>
            <p:ph type="title"/>
          </p:nvPr>
        </p:nvSpPr>
        <p:spPr>
          <a:xfrm>
            <a:off x="143203" y="904043"/>
            <a:ext cx="10515600" cy="488944"/>
          </a:xfrm>
        </p:spPr>
        <p:txBody>
          <a:bodyPr>
            <a:normAutofit/>
          </a:bodyPr>
          <a:lstStyle/>
          <a:p>
            <a:r>
              <a:rPr lang="es-CL" sz="2700" b="1" dirty="0" err="1">
                <a:solidFill>
                  <a:srgbClr val="E9724D"/>
                </a:solidFill>
                <a:latin typeface="Trebuchet MS" panose="020B0703020202090204" pitchFamily="34" charset="0"/>
              </a:rPr>
              <a:t>Strategic</a:t>
            </a:r>
            <a:r>
              <a:rPr lang="es-CL" sz="2700" b="1" dirty="0">
                <a:solidFill>
                  <a:srgbClr val="E9724D"/>
                </a:solidFill>
                <a:latin typeface="Trebuchet MS" panose="020B0703020202090204" pitchFamily="34" charset="0"/>
              </a:rPr>
              <a:t> </a:t>
            </a:r>
            <a:r>
              <a:rPr lang="es-CL" sz="2700" b="1" dirty="0" err="1">
                <a:solidFill>
                  <a:srgbClr val="E9724D"/>
                </a:solidFill>
                <a:latin typeface="Trebuchet MS" panose="020B0703020202090204" pitchFamily="34" charset="0"/>
              </a:rPr>
              <a:t>relevance</a:t>
            </a:r>
            <a:endParaRPr lang="it-IT" sz="2700" b="1" dirty="0">
              <a:solidFill>
                <a:srgbClr val="E9724D"/>
              </a:solidFill>
              <a:latin typeface="Trebuchet MS" panose="020B0703020202090204" pitchFamily="34" charset="0"/>
            </a:endParaRPr>
          </a:p>
        </p:txBody>
      </p:sp>
      <p:sp>
        <p:nvSpPr>
          <p:cNvPr id="3" name="Marcador de contenido 2">
            <a:extLst>
              <a:ext uri="{FF2B5EF4-FFF2-40B4-BE49-F238E27FC236}">
                <a16:creationId xmlns:a16="http://schemas.microsoft.com/office/drawing/2014/main" id="{4314CEA6-8911-4CBF-852D-E646E1063B4F}"/>
              </a:ext>
            </a:extLst>
          </p:cNvPr>
          <p:cNvSpPr>
            <a:spLocks noGrp="1"/>
          </p:cNvSpPr>
          <p:nvPr>
            <p:ph idx="1"/>
          </p:nvPr>
        </p:nvSpPr>
        <p:spPr>
          <a:xfrm>
            <a:off x="49695" y="1307941"/>
            <a:ext cx="7951304" cy="2435000"/>
          </a:xfrm>
        </p:spPr>
        <p:txBody>
          <a:bodyPr>
            <a:noAutofit/>
          </a:bodyPr>
          <a:lstStyle/>
          <a:p>
            <a:pPr marL="0" indent="0" algn="just">
              <a:buNone/>
            </a:pPr>
            <a:r>
              <a:rPr lang="en-US" sz="1800" dirty="0">
                <a:latin typeface="Trebuchet MS" panose="020B0703020202090204" pitchFamily="34" charset="0"/>
              </a:rPr>
              <a:t>The recent gas discoveries on the shores of the Rovuma basin represent an important opportunity to relieve Mozambicans from poverty in the near future.</a:t>
            </a:r>
          </a:p>
          <a:p>
            <a:pPr marL="0" indent="0" algn="just">
              <a:buNone/>
            </a:pPr>
            <a:endParaRPr lang="en-US" sz="1800" dirty="0">
              <a:latin typeface="Trebuchet MS" panose="020B0703020202090204" pitchFamily="34" charset="0"/>
            </a:endParaRPr>
          </a:p>
          <a:p>
            <a:pPr marL="0" indent="0" algn="just">
              <a:buNone/>
            </a:pPr>
            <a:r>
              <a:rPr lang="en-US" sz="1800" b="1" dirty="0">
                <a:latin typeface="Trebuchet MS" panose="020B0703020202090204" pitchFamily="34" charset="0"/>
              </a:rPr>
              <a:t>To achieve this goal, the Mozambicans must be technically prepared to become one modern highly skilled workforce.</a:t>
            </a:r>
          </a:p>
          <a:p>
            <a:pPr marL="0" indent="0" algn="just">
              <a:buNone/>
            </a:pPr>
            <a:r>
              <a:rPr lang="en-US" sz="1800" b="1" dirty="0">
                <a:latin typeface="Trebuchet MS" panose="020B0703020202090204" pitchFamily="34" charset="0"/>
              </a:rPr>
              <a:t> </a:t>
            </a:r>
          </a:p>
          <a:p>
            <a:pPr marL="0" indent="0" algn="just">
              <a:buNone/>
            </a:pPr>
            <a:r>
              <a:rPr lang="en-US" sz="1800" dirty="0">
                <a:latin typeface="Trebuchet MS" panose="020B0703020202090204" pitchFamily="34" charset="0"/>
              </a:rPr>
              <a:t>This process begins by attracting young talents at secondary school level, introducing them to science courses, technology, engineering and mathematics (STEM) since young and continues with dedicated support in universities and the post-university level.</a:t>
            </a:r>
            <a:endParaRPr lang="it-IT" sz="1800" dirty="0">
              <a:latin typeface="Trebuchet MS" panose="020B0703020202090204" pitchFamily="34" charset="0"/>
            </a:endParaRPr>
          </a:p>
        </p:txBody>
      </p:sp>
      <p:pic>
        <p:nvPicPr>
          <p:cNvPr id="6" name="Immagine 5">
            <a:extLst>
              <a:ext uri="{FF2B5EF4-FFF2-40B4-BE49-F238E27FC236}">
                <a16:creationId xmlns:a16="http://schemas.microsoft.com/office/drawing/2014/main" id="{F05AAFAB-9B28-5743-AFE3-7F6C80F594E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7" name="Immagine 6">
            <a:extLst>
              <a:ext uri="{FF2B5EF4-FFF2-40B4-BE49-F238E27FC236}">
                <a16:creationId xmlns:a16="http://schemas.microsoft.com/office/drawing/2014/main" id="{7CE0CB27-6446-5244-BB7C-F892A0A4F6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1028700"/>
          </a:xfrm>
          <a:prstGeom prst="rect">
            <a:avLst/>
          </a:prstGeom>
        </p:spPr>
      </p:pic>
      <p:pic>
        <p:nvPicPr>
          <p:cNvPr id="8" name="Picture 7">
            <a:extLst>
              <a:ext uri="{FF2B5EF4-FFF2-40B4-BE49-F238E27FC236}">
                <a16:creationId xmlns:a16="http://schemas.microsoft.com/office/drawing/2014/main" id="{CA14A51C-A32F-46C4-8F83-BB7C5A70AACF}"/>
              </a:ext>
            </a:extLst>
          </p:cNvPr>
          <p:cNvPicPr>
            <a:picLocks noChangeAspect="1"/>
          </p:cNvPicPr>
          <p:nvPr/>
        </p:nvPicPr>
        <p:blipFill>
          <a:blip r:embed="rId4"/>
          <a:stretch>
            <a:fillRect/>
          </a:stretch>
        </p:blipFill>
        <p:spPr>
          <a:xfrm>
            <a:off x="8089421" y="3620341"/>
            <a:ext cx="3678996" cy="2401567"/>
          </a:xfrm>
          <a:prstGeom prst="rect">
            <a:avLst/>
          </a:prstGeom>
        </p:spPr>
      </p:pic>
      <p:pic>
        <p:nvPicPr>
          <p:cNvPr id="9" name="Picture 8">
            <a:extLst>
              <a:ext uri="{FF2B5EF4-FFF2-40B4-BE49-F238E27FC236}">
                <a16:creationId xmlns:a16="http://schemas.microsoft.com/office/drawing/2014/main" id="{C191670D-852D-46AF-B332-D4EAA39149CF}"/>
              </a:ext>
            </a:extLst>
          </p:cNvPr>
          <p:cNvPicPr>
            <a:picLocks noChangeAspect="1"/>
          </p:cNvPicPr>
          <p:nvPr/>
        </p:nvPicPr>
        <p:blipFill>
          <a:blip r:embed="rId5"/>
          <a:stretch>
            <a:fillRect/>
          </a:stretch>
        </p:blipFill>
        <p:spPr>
          <a:xfrm rot="34962">
            <a:off x="8108129" y="1296765"/>
            <a:ext cx="3662375" cy="2332723"/>
          </a:xfrm>
          <a:prstGeom prst="rect">
            <a:avLst/>
          </a:prstGeom>
        </p:spPr>
      </p:pic>
      <p:sp>
        <p:nvSpPr>
          <p:cNvPr id="10" name="TextBox 9">
            <a:extLst>
              <a:ext uri="{FF2B5EF4-FFF2-40B4-BE49-F238E27FC236}">
                <a16:creationId xmlns:a16="http://schemas.microsoft.com/office/drawing/2014/main" id="{ADD886D1-F8F9-4B02-BDDE-7F1CFF24DEB9}"/>
              </a:ext>
            </a:extLst>
          </p:cNvPr>
          <p:cNvSpPr txBox="1"/>
          <p:nvPr/>
        </p:nvSpPr>
        <p:spPr>
          <a:xfrm>
            <a:off x="247909" y="157084"/>
            <a:ext cx="6736773" cy="646331"/>
          </a:xfrm>
          <a:prstGeom prst="rect">
            <a:avLst/>
          </a:prstGeom>
          <a:noFill/>
        </p:spPr>
        <p:txBody>
          <a:bodyPr wrap="square" rtlCol="0">
            <a:spAutoFit/>
          </a:bodyPr>
          <a:lstStyle/>
          <a:p>
            <a:r>
              <a:rPr lang="en-US" b="1" dirty="0">
                <a:latin typeface="Trebuchet MS" panose="020B0703020202090204" pitchFamily="34" charset="0"/>
              </a:rPr>
              <a:t>Smart ecosystem for technology and knowledge growth</a:t>
            </a:r>
          </a:p>
          <a:p>
            <a:r>
              <a:rPr lang="en-US" b="1" dirty="0">
                <a:latin typeface="Trebuchet MS" panose="020B0703020202090204" pitchFamily="34" charset="0"/>
              </a:rPr>
              <a:t> - Mozambique</a:t>
            </a:r>
            <a:endParaRPr lang="en-US" dirty="0"/>
          </a:p>
        </p:txBody>
      </p:sp>
      <p:grpSp>
        <p:nvGrpSpPr>
          <p:cNvPr id="14" name="Group 13">
            <a:extLst>
              <a:ext uri="{FF2B5EF4-FFF2-40B4-BE49-F238E27FC236}">
                <a16:creationId xmlns:a16="http://schemas.microsoft.com/office/drawing/2014/main" id="{C39F112F-B35B-4787-B629-D6330152A5BA}"/>
              </a:ext>
            </a:extLst>
          </p:cNvPr>
          <p:cNvGrpSpPr/>
          <p:nvPr/>
        </p:nvGrpSpPr>
        <p:grpSpPr>
          <a:xfrm>
            <a:off x="1839863" y="4798615"/>
            <a:ext cx="1400199" cy="1241750"/>
            <a:chOff x="4104897" y="4347027"/>
            <a:chExt cx="2604630" cy="1618452"/>
          </a:xfrm>
        </p:grpSpPr>
        <p:sp>
          <p:nvSpPr>
            <p:cNvPr id="15" name="Rectangle: Rounded Corners 14">
              <a:extLst>
                <a:ext uri="{FF2B5EF4-FFF2-40B4-BE49-F238E27FC236}">
                  <a16:creationId xmlns:a16="http://schemas.microsoft.com/office/drawing/2014/main" id="{F53FCDA7-9463-42A1-921C-2D6D27C9AE32}"/>
                </a:ext>
              </a:extLst>
            </p:cNvPr>
            <p:cNvSpPr/>
            <p:nvPr/>
          </p:nvSpPr>
          <p:spPr>
            <a:xfrm>
              <a:off x="4104897" y="4347027"/>
              <a:ext cx="2604630" cy="1618452"/>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700" b="1" dirty="0">
                  <a:solidFill>
                    <a:schemeClr val="tx1"/>
                  </a:solidFill>
                </a:rPr>
                <a:t>Universities</a:t>
              </a:r>
            </a:p>
          </p:txBody>
        </p:sp>
        <p:pic>
          <p:nvPicPr>
            <p:cNvPr id="16" name="Picture 15">
              <a:extLst>
                <a:ext uri="{FF2B5EF4-FFF2-40B4-BE49-F238E27FC236}">
                  <a16:creationId xmlns:a16="http://schemas.microsoft.com/office/drawing/2014/main" id="{BBE60BB1-8B4C-421F-82AC-B112FA6796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9185" y="5034577"/>
              <a:ext cx="852286" cy="649026"/>
            </a:xfrm>
            <a:prstGeom prst="rect">
              <a:avLst/>
            </a:prstGeom>
          </p:spPr>
        </p:pic>
      </p:grpSp>
      <p:grpSp>
        <p:nvGrpSpPr>
          <p:cNvPr id="17" name="Group 16">
            <a:extLst>
              <a:ext uri="{FF2B5EF4-FFF2-40B4-BE49-F238E27FC236}">
                <a16:creationId xmlns:a16="http://schemas.microsoft.com/office/drawing/2014/main" id="{88FF61B1-B209-449C-AFFA-03F91FA82EDC}"/>
              </a:ext>
            </a:extLst>
          </p:cNvPr>
          <p:cNvGrpSpPr/>
          <p:nvPr/>
        </p:nvGrpSpPr>
        <p:grpSpPr>
          <a:xfrm>
            <a:off x="3606038" y="4660304"/>
            <a:ext cx="1602788" cy="1489939"/>
            <a:chOff x="415159" y="4335627"/>
            <a:chExt cx="2580289" cy="1621622"/>
          </a:xfrm>
        </p:grpSpPr>
        <p:sp>
          <p:nvSpPr>
            <p:cNvPr id="18" name="Rectangle: Rounded Corners 17">
              <a:extLst>
                <a:ext uri="{FF2B5EF4-FFF2-40B4-BE49-F238E27FC236}">
                  <a16:creationId xmlns:a16="http://schemas.microsoft.com/office/drawing/2014/main" id="{412F83E9-D18C-4DD3-A0EE-601C9E23F97C}"/>
                </a:ext>
              </a:extLst>
            </p:cNvPr>
            <p:cNvSpPr/>
            <p:nvPr/>
          </p:nvSpPr>
          <p:spPr>
            <a:xfrm>
              <a:off x="415159" y="4335627"/>
              <a:ext cx="2580289" cy="1621622"/>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a:solidFill>
                    <a:schemeClr val="tx1"/>
                  </a:solidFill>
                </a:rPr>
                <a:t>Local</a:t>
              </a:r>
              <a:r>
                <a:rPr lang="en-US" sz="1600" dirty="0">
                  <a:solidFill>
                    <a:schemeClr val="tx1"/>
                  </a:solidFill>
                </a:rPr>
                <a:t> </a:t>
              </a:r>
              <a:r>
                <a:rPr lang="en-US" sz="1600" b="1" dirty="0">
                  <a:solidFill>
                    <a:schemeClr val="tx1"/>
                  </a:solidFill>
                </a:rPr>
                <a:t>Manufacturing Industry </a:t>
              </a:r>
            </a:p>
          </p:txBody>
        </p:sp>
        <p:pic>
          <p:nvPicPr>
            <p:cNvPr id="19" name="Picture 18">
              <a:extLst>
                <a:ext uri="{FF2B5EF4-FFF2-40B4-BE49-F238E27FC236}">
                  <a16:creationId xmlns:a16="http://schemas.microsoft.com/office/drawing/2014/main" id="{353F59F1-17E6-412E-A62D-7B8486995CC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63141" y="5320573"/>
              <a:ext cx="1017604" cy="559362"/>
            </a:xfrm>
            <a:prstGeom prst="rect">
              <a:avLst/>
            </a:prstGeom>
          </p:spPr>
        </p:pic>
      </p:grpSp>
      <p:sp>
        <p:nvSpPr>
          <p:cNvPr id="4" name="Rectangle 3">
            <a:extLst>
              <a:ext uri="{FF2B5EF4-FFF2-40B4-BE49-F238E27FC236}">
                <a16:creationId xmlns:a16="http://schemas.microsoft.com/office/drawing/2014/main" id="{B5240730-C97E-440A-9016-6B346F96EEC4}"/>
              </a:ext>
            </a:extLst>
          </p:cNvPr>
          <p:cNvSpPr/>
          <p:nvPr/>
        </p:nvSpPr>
        <p:spPr>
          <a:xfrm>
            <a:off x="8078304" y="1278202"/>
            <a:ext cx="3703968" cy="4762163"/>
          </a:xfrm>
          <a:prstGeom prst="rect">
            <a:avLst/>
          </a:prstGeom>
          <a:noFill/>
          <a:ln w="57150">
            <a:solidFill>
              <a:srgbClr val="E97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E96680CE-A8BA-428F-ADDD-A42EFC953C10}"/>
              </a:ext>
            </a:extLst>
          </p:cNvPr>
          <p:cNvSpPr/>
          <p:nvPr/>
        </p:nvSpPr>
        <p:spPr>
          <a:xfrm>
            <a:off x="1505250" y="5266196"/>
            <a:ext cx="268374" cy="353386"/>
          </a:xfrm>
          <a:prstGeom prst="rightArrow">
            <a:avLst/>
          </a:prstGeom>
          <a:solidFill>
            <a:srgbClr val="E9724D"/>
          </a:solidFill>
          <a:ln>
            <a:solidFill>
              <a:srgbClr val="E97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CF839B5-A2E1-46EA-99FB-0BB453D739BF}"/>
              </a:ext>
            </a:extLst>
          </p:cNvPr>
          <p:cNvGrpSpPr/>
          <p:nvPr/>
        </p:nvGrpSpPr>
        <p:grpSpPr>
          <a:xfrm>
            <a:off x="73688" y="4784399"/>
            <a:ext cx="1400199" cy="1241750"/>
            <a:chOff x="6031271" y="4335627"/>
            <a:chExt cx="2604630" cy="1622623"/>
          </a:xfrm>
        </p:grpSpPr>
        <p:sp>
          <p:nvSpPr>
            <p:cNvPr id="22" name="Rectangle: Rounded Corners 21">
              <a:extLst>
                <a:ext uri="{FF2B5EF4-FFF2-40B4-BE49-F238E27FC236}">
                  <a16:creationId xmlns:a16="http://schemas.microsoft.com/office/drawing/2014/main" id="{DD4BC3A5-450B-4DC3-9969-8FDA922A97B1}"/>
                </a:ext>
              </a:extLst>
            </p:cNvPr>
            <p:cNvSpPr/>
            <p:nvPr/>
          </p:nvSpPr>
          <p:spPr>
            <a:xfrm>
              <a:off x="6031271" y="4335627"/>
              <a:ext cx="2604630" cy="1622623"/>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solidFill>
                    <a:schemeClr val="tx1"/>
                  </a:solidFill>
                </a:rPr>
                <a:t>Secondary Schools </a:t>
              </a:r>
            </a:p>
          </p:txBody>
        </p:sp>
        <p:pic>
          <p:nvPicPr>
            <p:cNvPr id="23" name="Picture 22">
              <a:extLst>
                <a:ext uri="{FF2B5EF4-FFF2-40B4-BE49-F238E27FC236}">
                  <a16:creationId xmlns:a16="http://schemas.microsoft.com/office/drawing/2014/main" id="{F2388127-4DA2-476A-A363-98A9575DA3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09723" y="5148635"/>
              <a:ext cx="856230" cy="756063"/>
            </a:xfrm>
            <a:prstGeom prst="rect">
              <a:avLst/>
            </a:prstGeom>
          </p:spPr>
        </p:pic>
      </p:grpSp>
      <p:sp>
        <p:nvSpPr>
          <p:cNvPr id="27" name="Rectangle: Rounded Corners 26">
            <a:extLst>
              <a:ext uri="{FF2B5EF4-FFF2-40B4-BE49-F238E27FC236}">
                <a16:creationId xmlns:a16="http://schemas.microsoft.com/office/drawing/2014/main" id="{A402DA15-1F3F-4A84-A785-664FA3BD30DA}"/>
              </a:ext>
            </a:extLst>
          </p:cNvPr>
          <p:cNvSpPr/>
          <p:nvPr/>
        </p:nvSpPr>
        <p:spPr>
          <a:xfrm>
            <a:off x="5589448" y="4660304"/>
            <a:ext cx="2002845" cy="1458682"/>
          </a:xfrm>
          <a:prstGeom prst="roundRect">
            <a:avLst/>
          </a:prstGeom>
          <a:solidFill>
            <a:schemeClr val="accent2"/>
          </a:solid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solidFill>
                  <a:schemeClr val="tx1"/>
                </a:solidFill>
              </a:rPr>
              <a:t>Community</a:t>
            </a:r>
          </a:p>
          <a:p>
            <a:pPr marL="168275" indent="-168275">
              <a:buFontTx/>
              <a:buChar char="-"/>
            </a:pPr>
            <a:r>
              <a:rPr lang="en-US" dirty="0">
                <a:solidFill>
                  <a:schemeClr val="tx1"/>
                </a:solidFill>
              </a:rPr>
              <a:t>Agribusiness</a:t>
            </a:r>
          </a:p>
          <a:p>
            <a:pPr marL="168275" indent="-168275">
              <a:buFontTx/>
              <a:buChar char="-"/>
            </a:pPr>
            <a:r>
              <a:rPr lang="en-US" dirty="0">
                <a:solidFill>
                  <a:schemeClr val="tx1"/>
                </a:solidFill>
              </a:rPr>
              <a:t>Health Facilities</a:t>
            </a:r>
          </a:p>
        </p:txBody>
      </p:sp>
      <p:pic>
        <p:nvPicPr>
          <p:cNvPr id="28" name="Picture 27">
            <a:extLst>
              <a:ext uri="{FF2B5EF4-FFF2-40B4-BE49-F238E27FC236}">
                <a16:creationId xmlns:a16="http://schemas.microsoft.com/office/drawing/2014/main" id="{32760127-E66B-4FA8-B089-9C7A5DB5F1A3}"/>
              </a:ext>
            </a:extLst>
          </p:cNvPr>
          <p:cNvPicPr>
            <a:picLocks noChangeAspect="1"/>
          </p:cNvPicPr>
          <p:nvPr/>
        </p:nvPicPr>
        <p:blipFill>
          <a:blip r:embed="rId9"/>
          <a:stretch>
            <a:fillRect/>
          </a:stretch>
        </p:blipFill>
        <p:spPr>
          <a:xfrm>
            <a:off x="6182501" y="5439841"/>
            <a:ext cx="820554" cy="820554"/>
          </a:xfrm>
          <a:prstGeom prst="rect">
            <a:avLst/>
          </a:prstGeom>
        </p:spPr>
      </p:pic>
      <p:sp>
        <p:nvSpPr>
          <p:cNvPr id="29" name="Arrow: Right 28">
            <a:extLst>
              <a:ext uri="{FF2B5EF4-FFF2-40B4-BE49-F238E27FC236}">
                <a16:creationId xmlns:a16="http://schemas.microsoft.com/office/drawing/2014/main" id="{ABBF1BE4-6001-4213-8C8B-4988BC918371}"/>
              </a:ext>
            </a:extLst>
          </p:cNvPr>
          <p:cNvSpPr/>
          <p:nvPr/>
        </p:nvSpPr>
        <p:spPr>
          <a:xfrm>
            <a:off x="3306301" y="5266196"/>
            <a:ext cx="268374" cy="353386"/>
          </a:xfrm>
          <a:prstGeom prst="rightArrow">
            <a:avLst/>
          </a:prstGeom>
          <a:solidFill>
            <a:srgbClr val="E9724D"/>
          </a:solidFill>
          <a:ln>
            <a:solidFill>
              <a:srgbClr val="E97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153800C0-ECD3-42E2-ACCB-4EEB3C771FA2}"/>
              </a:ext>
            </a:extLst>
          </p:cNvPr>
          <p:cNvSpPr/>
          <p:nvPr/>
        </p:nvSpPr>
        <p:spPr>
          <a:xfrm>
            <a:off x="5240831" y="5266196"/>
            <a:ext cx="268374" cy="353386"/>
          </a:xfrm>
          <a:prstGeom prst="rightArrow">
            <a:avLst/>
          </a:prstGeom>
          <a:solidFill>
            <a:srgbClr val="E9724D"/>
          </a:solidFill>
          <a:ln>
            <a:solidFill>
              <a:srgbClr val="E97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94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6D531-B454-49B1-B071-A82CF4013434}"/>
              </a:ext>
            </a:extLst>
          </p:cNvPr>
          <p:cNvSpPr>
            <a:spLocks noGrp="1"/>
          </p:cNvSpPr>
          <p:nvPr>
            <p:ph type="title"/>
          </p:nvPr>
        </p:nvSpPr>
        <p:spPr>
          <a:xfrm>
            <a:off x="450272" y="917859"/>
            <a:ext cx="10515600" cy="473256"/>
          </a:xfrm>
        </p:spPr>
        <p:txBody>
          <a:bodyPr>
            <a:noAutofit/>
          </a:bodyPr>
          <a:lstStyle/>
          <a:p>
            <a:r>
              <a:rPr lang="es-CL" sz="2700" b="1" dirty="0">
                <a:solidFill>
                  <a:srgbClr val="E9724D"/>
                </a:solidFill>
                <a:latin typeface="Trebuchet MS" panose="020B0703020202090204" pitchFamily="34" charset="0"/>
              </a:rPr>
              <a:t>Opportunity for Italian industries</a:t>
            </a:r>
            <a:endParaRPr lang="it-IT" sz="2700" b="1" dirty="0">
              <a:solidFill>
                <a:srgbClr val="E9724D"/>
              </a:solidFill>
              <a:latin typeface="Trebuchet MS" panose="020B0703020202090204" pitchFamily="34" charset="0"/>
            </a:endParaRPr>
          </a:p>
        </p:txBody>
      </p:sp>
      <p:pic>
        <p:nvPicPr>
          <p:cNvPr id="6" name="Immagine 5">
            <a:extLst>
              <a:ext uri="{FF2B5EF4-FFF2-40B4-BE49-F238E27FC236}">
                <a16:creationId xmlns:a16="http://schemas.microsoft.com/office/drawing/2014/main" id="{40BFA4A3-E1AB-CC4A-B1F7-73B7DA8129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7" name="Immagine 6">
            <a:extLst>
              <a:ext uri="{FF2B5EF4-FFF2-40B4-BE49-F238E27FC236}">
                <a16:creationId xmlns:a16="http://schemas.microsoft.com/office/drawing/2014/main" id="{B97347F7-DFA2-0D48-A633-C1F696164D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1028700"/>
          </a:xfrm>
          <a:prstGeom prst="rect">
            <a:avLst/>
          </a:prstGeom>
        </p:spPr>
      </p:pic>
      <p:sp>
        <p:nvSpPr>
          <p:cNvPr id="9" name="Rectangle: Rounded Corners 8">
            <a:extLst>
              <a:ext uri="{FF2B5EF4-FFF2-40B4-BE49-F238E27FC236}">
                <a16:creationId xmlns:a16="http://schemas.microsoft.com/office/drawing/2014/main" id="{69E91415-A93C-4863-9C69-B3E530646E7C}"/>
              </a:ext>
            </a:extLst>
          </p:cNvPr>
          <p:cNvSpPr/>
          <p:nvPr/>
        </p:nvSpPr>
        <p:spPr>
          <a:xfrm>
            <a:off x="2098723" y="1405560"/>
            <a:ext cx="7994075" cy="1115028"/>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b="1" u="sng" dirty="0">
                <a:solidFill>
                  <a:schemeClr val="tx1"/>
                </a:solidFill>
              </a:rPr>
              <a:t>Potential Financial Sponsors: </a:t>
            </a:r>
            <a:r>
              <a:rPr lang="en-US" sz="1600" dirty="0">
                <a:solidFill>
                  <a:schemeClr val="tx1"/>
                </a:solidFill>
              </a:rPr>
              <a:t>Govt of Mozambique; Italian Agency for Development Cooperation; European Union; UNIDO; Fondazione Eni Enrico </a:t>
            </a:r>
            <a:r>
              <a:rPr lang="en-US" sz="1600" dirty="0" err="1">
                <a:solidFill>
                  <a:schemeClr val="tx1"/>
                </a:solidFill>
              </a:rPr>
              <a:t>Mattei</a:t>
            </a:r>
            <a:r>
              <a:rPr lang="en-US" sz="1600" dirty="0">
                <a:solidFill>
                  <a:schemeClr val="tx1"/>
                </a:solidFill>
              </a:rPr>
              <a:t>; GE Italia; others.</a:t>
            </a:r>
          </a:p>
          <a:p>
            <a:endParaRPr lang="en-US" sz="1600" dirty="0">
              <a:solidFill>
                <a:schemeClr val="tx1"/>
              </a:solidFill>
            </a:endParaRPr>
          </a:p>
          <a:p>
            <a:r>
              <a:rPr lang="en-US" sz="1600" b="1" dirty="0">
                <a:solidFill>
                  <a:schemeClr val="tx1"/>
                </a:solidFill>
              </a:rPr>
              <a:t>Value: </a:t>
            </a:r>
            <a:r>
              <a:rPr lang="en-US" sz="1600" dirty="0">
                <a:solidFill>
                  <a:schemeClr val="tx1"/>
                </a:solidFill>
              </a:rPr>
              <a:t>To contribute financially to the project</a:t>
            </a:r>
          </a:p>
        </p:txBody>
      </p:sp>
      <p:sp>
        <p:nvSpPr>
          <p:cNvPr id="10" name="Rectangle: Rounded Corners 9">
            <a:extLst>
              <a:ext uri="{FF2B5EF4-FFF2-40B4-BE49-F238E27FC236}">
                <a16:creationId xmlns:a16="http://schemas.microsoft.com/office/drawing/2014/main" id="{482C0DA9-D1A1-46BC-8ED5-6964269ED007}"/>
              </a:ext>
            </a:extLst>
          </p:cNvPr>
          <p:cNvSpPr/>
          <p:nvPr/>
        </p:nvSpPr>
        <p:spPr>
          <a:xfrm>
            <a:off x="359740" y="2966358"/>
            <a:ext cx="11472042" cy="1172755"/>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b="1" u="sng" dirty="0">
                <a:solidFill>
                  <a:schemeClr val="tx1"/>
                </a:solidFill>
              </a:rPr>
              <a:t>Technical Sponsors: </a:t>
            </a:r>
            <a:r>
              <a:rPr lang="en-US" sz="1600" dirty="0">
                <a:solidFill>
                  <a:schemeClr val="tx1"/>
                </a:solidFill>
              </a:rPr>
              <a:t>Fondazione Eni Enrico </a:t>
            </a:r>
            <a:r>
              <a:rPr lang="en-US" sz="1600" dirty="0" err="1">
                <a:solidFill>
                  <a:schemeClr val="tx1"/>
                </a:solidFill>
              </a:rPr>
              <a:t>Mattei</a:t>
            </a:r>
            <a:r>
              <a:rPr lang="en-US" sz="1600" dirty="0">
                <a:solidFill>
                  <a:schemeClr val="tx1"/>
                </a:solidFill>
              </a:rPr>
              <a:t>; GE Italia; Deloitte; </a:t>
            </a:r>
            <a:r>
              <a:rPr lang="en-US" sz="1600" dirty="0" err="1">
                <a:solidFill>
                  <a:schemeClr val="tx1"/>
                </a:solidFill>
              </a:rPr>
              <a:t>Politecnico</a:t>
            </a:r>
            <a:r>
              <a:rPr lang="en-US" sz="1600" dirty="0">
                <a:solidFill>
                  <a:schemeClr val="tx1"/>
                </a:solidFill>
              </a:rPr>
              <a:t> di Milano; METID; </a:t>
            </a:r>
            <a:r>
              <a:rPr lang="en-US" sz="1600" dirty="0" err="1">
                <a:solidFill>
                  <a:schemeClr val="tx1"/>
                </a:solidFill>
              </a:rPr>
              <a:t>Politecnico</a:t>
            </a:r>
            <a:r>
              <a:rPr lang="en-US" sz="1600" dirty="0">
                <a:solidFill>
                  <a:schemeClr val="tx1"/>
                </a:solidFill>
              </a:rPr>
              <a:t> di Torino; </a:t>
            </a:r>
            <a:r>
              <a:rPr lang="en-US" sz="1600" dirty="0" err="1">
                <a:solidFill>
                  <a:schemeClr val="tx1"/>
                </a:solidFill>
              </a:rPr>
              <a:t>Universidade</a:t>
            </a:r>
            <a:r>
              <a:rPr lang="en-US" sz="1600" dirty="0">
                <a:solidFill>
                  <a:schemeClr val="tx1"/>
                </a:solidFill>
              </a:rPr>
              <a:t> Eduardo Mondlane; </a:t>
            </a:r>
            <a:r>
              <a:rPr lang="en-US" sz="1600" dirty="0" err="1">
                <a:solidFill>
                  <a:schemeClr val="tx1"/>
                </a:solidFill>
              </a:rPr>
              <a:t>Universidade</a:t>
            </a:r>
            <a:r>
              <a:rPr lang="en-US" sz="1600" dirty="0">
                <a:solidFill>
                  <a:schemeClr val="tx1"/>
                </a:solidFill>
              </a:rPr>
              <a:t> São Tomas de </a:t>
            </a:r>
            <a:r>
              <a:rPr lang="en-US" sz="1600" dirty="0" err="1">
                <a:solidFill>
                  <a:schemeClr val="tx1"/>
                </a:solidFill>
              </a:rPr>
              <a:t>Mocambique</a:t>
            </a:r>
            <a:r>
              <a:rPr lang="en-US" sz="1600" dirty="0">
                <a:solidFill>
                  <a:schemeClr val="tx1"/>
                </a:solidFill>
              </a:rPr>
              <a:t>, Consortium GARR and others.</a:t>
            </a:r>
          </a:p>
          <a:p>
            <a:endParaRPr lang="en-US" sz="1600" dirty="0">
              <a:solidFill>
                <a:schemeClr val="tx1"/>
              </a:solidFill>
            </a:endParaRPr>
          </a:p>
          <a:p>
            <a:r>
              <a:rPr lang="en-US" sz="1600" b="1" dirty="0">
                <a:solidFill>
                  <a:schemeClr val="tx1"/>
                </a:solidFill>
              </a:rPr>
              <a:t>Value: </a:t>
            </a:r>
            <a:r>
              <a:rPr lang="en-US" sz="1600" dirty="0">
                <a:solidFill>
                  <a:schemeClr val="tx1"/>
                </a:solidFill>
              </a:rPr>
              <a:t>To contribute by transferring knowledge and technology to our target groups.</a:t>
            </a:r>
          </a:p>
        </p:txBody>
      </p:sp>
      <p:sp>
        <p:nvSpPr>
          <p:cNvPr id="11" name="Rectangle: Rounded Corners 10">
            <a:extLst>
              <a:ext uri="{FF2B5EF4-FFF2-40B4-BE49-F238E27FC236}">
                <a16:creationId xmlns:a16="http://schemas.microsoft.com/office/drawing/2014/main" id="{FB645D00-2502-47B0-AB9E-CA76BA725D88}"/>
              </a:ext>
            </a:extLst>
          </p:cNvPr>
          <p:cNvSpPr/>
          <p:nvPr/>
        </p:nvSpPr>
        <p:spPr>
          <a:xfrm>
            <a:off x="359740" y="4612368"/>
            <a:ext cx="3284005" cy="1479507"/>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solidFill>
                  <a:schemeClr val="accent2">
                    <a:lumMod val="75000"/>
                  </a:schemeClr>
                </a:solidFill>
              </a:rPr>
              <a:t>Knowledge Transfer for local manufacturing industry</a:t>
            </a:r>
          </a:p>
          <a:p>
            <a:pPr marL="285750" indent="-285750">
              <a:buFont typeface="Arial" panose="020B0604020202020204" pitchFamily="34" charset="0"/>
              <a:buChar char="•"/>
            </a:pPr>
            <a:r>
              <a:rPr lang="en-US" sz="1600" dirty="0">
                <a:solidFill>
                  <a:schemeClr val="tx1"/>
                </a:solidFill>
              </a:rPr>
              <a:t>MOOCs</a:t>
            </a:r>
          </a:p>
          <a:p>
            <a:pPr marL="285750" indent="-285750">
              <a:buFont typeface="Arial" panose="020B0604020202020204" pitchFamily="34" charset="0"/>
              <a:buChar char="•"/>
            </a:pPr>
            <a:r>
              <a:rPr lang="en-US" sz="1600" dirty="0">
                <a:solidFill>
                  <a:schemeClr val="tx1"/>
                </a:solidFill>
              </a:rPr>
              <a:t>Thematic Workshops</a:t>
            </a:r>
          </a:p>
        </p:txBody>
      </p:sp>
      <p:sp>
        <p:nvSpPr>
          <p:cNvPr id="12" name="Rectangle: Rounded Corners 11">
            <a:extLst>
              <a:ext uri="{FF2B5EF4-FFF2-40B4-BE49-F238E27FC236}">
                <a16:creationId xmlns:a16="http://schemas.microsoft.com/office/drawing/2014/main" id="{2BD06E73-2931-420A-B00F-68AA183679B8}"/>
              </a:ext>
            </a:extLst>
          </p:cNvPr>
          <p:cNvSpPr/>
          <p:nvPr/>
        </p:nvSpPr>
        <p:spPr>
          <a:xfrm>
            <a:off x="4405266" y="4612368"/>
            <a:ext cx="3284005" cy="1478909"/>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solidFill>
                  <a:schemeClr val="accent2">
                    <a:lumMod val="75000"/>
                  </a:schemeClr>
                </a:solidFill>
              </a:rPr>
              <a:t>Knowledge transfer for universities</a:t>
            </a:r>
          </a:p>
          <a:p>
            <a:pPr marL="285750" indent="-285750">
              <a:buFont typeface="Arial" panose="020B0604020202020204" pitchFamily="34" charset="0"/>
              <a:buChar char="•"/>
            </a:pPr>
            <a:r>
              <a:rPr lang="en-US" sz="1600" dirty="0">
                <a:solidFill>
                  <a:schemeClr val="tx1"/>
                </a:solidFill>
              </a:rPr>
              <a:t>MOOCs</a:t>
            </a:r>
          </a:p>
          <a:p>
            <a:pPr marL="285750" indent="-285750">
              <a:buFont typeface="Arial" panose="020B0604020202020204" pitchFamily="34" charset="0"/>
              <a:buChar char="•"/>
            </a:pPr>
            <a:r>
              <a:rPr lang="en-US" sz="1600" dirty="0">
                <a:solidFill>
                  <a:schemeClr val="tx1"/>
                </a:solidFill>
              </a:rPr>
              <a:t>Thematic Workshops</a:t>
            </a:r>
          </a:p>
        </p:txBody>
      </p:sp>
      <p:sp>
        <p:nvSpPr>
          <p:cNvPr id="13" name="Rectangle: Rounded Corners 12">
            <a:extLst>
              <a:ext uri="{FF2B5EF4-FFF2-40B4-BE49-F238E27FC236}">
                <a16:creationId xmlns:a16="http://schemas.microsoft.com/office/drawing/2014/main" id="{4F00133B-9352-4190-ABC4-938D78A0ED92}"/>
              </a:ext>
            </a:extLst>
          </p:cNvPr>
          <p:cNvSpPr/>
          <p:nvPr/>
        </p:nvSpPr>
        <p:spPr>
          <a:xfrm>
            <a:off x="8727885" y="4612966"/>
            <a:ext cx="3284005" cy="1478909"/>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solidFill>
                  <a:schemeClr val="accent2">
                    <a:lumMod val="75000"/>
                  </a:schemeClr>
                </a:solidFill>
              </a:rPr>
              <a:t>Knowledge transfer for secondary schools and communities</a:t>
            </a:r>
          </a:p>
          <a:p>
            <a:pPr marL="285750" indent="-285750">
              <a:buFont typeface="Arial" panose="020B0604020202020204" pitchFamily="34" charset="0"/>
              <a:buChar char="•"/>
            </a:pPr>
            <a:r>
              <a:rPr lang="en-US" sz="1600" dirty="0">
                <a:solidFill>
                  <a:schemeClr val="tx1"/>
                </a:solidFill>
              </a:rPr>
              <a:t>MOOCs</a:t>
            </a:r>
          </a:p>
          <a:p>
            <a:pPr marL="285750" indent="-285750">
              <a:buFont typeface="Arial" panose="020B0604020202020204" pitchFamily="34" charset="0"/>
              <a:buChar char="•"/>
            </a:pPr>
            <a:r>
              <a:rPr lang="en-US" sz="1600" dirty="0">
                <a:solidFill>
                  <a:schemeClr val="tx1"/>
                </a:solidFill>
              </a:rPr>
              <a:t>Thematic Workshops</a:t>
            </a:r>
          </a:p>
        </p:txBody>
      </p:sp>
      <p:sp>
        <p:nvSpPr>
          <p:cNvPr id="14" name="TextBox 13">
            <a:extLst>
              <a:ext uri="{FF2B5EF4-FFF2-40B4-BE49-F238E27FC236}">
                <a16:creationId xmlns:a16="http://schemas.microsoft.com/office/drawing/2014/main" id="{095E0117-047C-4346-881C-B76EF5B6E3CE}"/>
              </a:ext>
            </a:extLst>
          </p:cNvPr>
          <p:cNvSpPr txBox="1"/>
          <p:nvPr/>
        </p:nvSpPr>
        <p:spPr>
          <a:xfrm>
            <a:off x="247909" y="157084"/>
            <a:ext cx="6736773" cy="646331"/>
          </a:xfrm>
          <a:prstGeom prst="rect">
            <a:avLst/>
          </a:prstGeom>
          <a:noFill/>
        </p:spPr>
        <p:txBody>
          <a:bodyPr wrap="square" rtlCol="0">
            <a:spAutoFit/>
          </a:bodyPr>
          <a:lstStyle/>
          <a:p>
            <a:r>
              <a:rPr lang="en-US" b="1" dirty="0">
                <a:latin typeface="Trebuchet MS" panose="020B0703020202090204" pitchFamily="34" charset="0"/>
              </a:rPr>
              <a:t>Smart ecosystem for technology and knowledge growth</a:t>
            </a:r>
          </a:p>
          <a:p>
            <a:r>
              <a:rPr lang="en-US" b="1" dirty="0">
                <a:latin typeface="Trebuchet MS" panose="020B0703020202090204" pitchFamily="34" charset="0"/>
              </a:rPr>
              <a:t> - Mozambique</a:t>
            </a:r>
            <a:endParaRPr lang="en-US" dirty="0"/>
          </a:p>
        </p:txBody>
      </p:sp>
      <p:cxnSp>
        <p:nvCxnSpPr>
          <p:cNvPr id="16" name="Straight Arrow Connector 15">
            <a:extLst>
              <a:ext uri="{FF2B5EF4-FFF2-40B4-BE49-F238E27FC236}">
                <a16:creationId xmlns:a16="http://schemas.microsoft.com/office/drawing/2014/main" id="{A22F7114-4968-4CC4-9389-22F1D970E783}"/>
              </a:ext>
            </a:extLst>
          </p:cNvPr>
          <p:cNvCxnSpPr/>
          <p:nvPr/>
        </p:nvCxnSpPr>
        <p:spPr>
          <a:xfrm>
            <a:off x="2022764" y="4139113"/>
            <a:ext cx="0" cy="473255"/>
          </a:xfrm>
          <a:prstGeom prst="straightConnector1">
            <a:avLst/>
          </a:prstGeom>
          <a:ln w="57150">
            <a:solidFill>
              <a:srgbClr val="E9724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781A872-BC13-46A9-A9C1-312EC876D05E}"/>
              </a:ext>
            </a:extLst>
          </p:cNvPr>
          <p:cNvCxnSpPr/>
          <p:nvPr/>
        </p:nvCxnSpPr>
        <p:spPr>
          <a:xfrm>
            <a:off x="6096000" y="4139113"/>
            <a:ext cx="0" cy="473255"/>
          </a:xfrm>
          <a:prstGeom prst="straightConnector1">
            <a:avLst/>
          </a:prstGeom>
          <a:ln w="57150">
            <a:solidFill>
              <a:srgbClr val="E9724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B1F5F8E-11FB-4389-9F53-D21DD4487653}"/>
              </a:ext>
            </a:extLst>
          </p:cNvPr>
          <p:cNvCxnSpPr/>
          <p:nvPr/>
        </p:nvCxnSpPr>
        <p:spPr>
          <a:xfrm>
            <a:off x="10363200" y="4139113"/>
            <a:ext cx="0" cy="473255"/>
          </a:xfrm>
          <a:prstGeom prst="straightConnector1">
            <a:avLst/>
          </a:prstGeom>
          <a:ln w="57150">
            <a:solidFill>
              <a:srgbClr val="E9724D"/>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CA46073-5571-4563-A803-3F61F4FA2F2E}"/>
              </a:ext>
            </a:extLst>
          </p:cNvPr>
          <p:cNvCxnSpPr/>
          <p:nvPr/>
        </p:nvCxnSpPr>
        <p:spPr>
          <a:xfrm>
            <a:off x="6096000" y="2493103"/>
            <a:ext cx="0" cy="473255"/>
          </a:xfrm>
          <a:prstGeom prst="straightConnector1">
            <a:avLst/>
          </a:prstGeom>
          <a:ln w="57150">
            <a:solidFill>
              <a:srgbClr val="E9724D"/>
            </a:solidFill>
            <a:tailEnd type="triangle"/>
          </a:ln>
        </p:spPr>
        <p:style>
          <a:lnRef idx="1">
            <a:schemeClr val="accent1"/>
          </a:lnRef>
          <a:fillRef idx="0">
            <a:schemeClr val="accent1"/>
          </a:fillRef>
          <a:effectRef idx="0">
            <a:schemeClr val="accent1"/>
          </a:effectRef>
          <a:fontRef idx="minor">
            <a:schemeClr val="tx1"/>
          </a:fontRef>
        </p:style>
      </p:cxnSp>
      <p:pic>
        <p:nvPicPr>
          <p:cNvPr id="20" name="Graphic 19" descr="Coins">
            <a:extLst>
              <a:ext uri="{FF2B5EF4-FFF2-40B4-BE49-F238E27FC236}">
                <a16:creationId xmlns:a16="http://schemas.microsoft.com/office/drawing/2014/main" id="{A4757C7B-1010-471C-A779-4D04853C2A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0030" y="910760"/>
            <a:ext cx="914400" cy="914400"/>
          </a:xfrm>
          <a:prstGeom prst="rect">
            <a:avLst/>
          </a:prstGeom>
        </p:spPr>
      </p:pic>
      <p:pic>
        <p:nvPicPr>
          <p:cNvPr id="21" name="Graphic 20" descr="Head with Gears">
            <a:extLst>
              <a:ext uri="{FF2B5EF4-FFF2-40B4-BE49-F238E27FC236}">
                <a16:creationId xmlns:a16="http://schemas.microsoft.com/office/drawing/2014/main" id="{DD643FFB-1355-4011-8C11-055FDD8C4A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71250" y="2603943"/>
            <a:ext cx="914400" cy="914400"/>
          </a:xfrm>
          <a:prstGeom prst="rect">
            <a:avLst/>
          </a:prstGeom>
        </p:spPr>
      </p:pic>
      <p:pic>
        <p:nvPicPr>
          <p:cNvPr id="29" name="Picture 28">
            <a:extLst>
              <a:ext uri="{FF2B5EF4-FFF2-40B4-BE49-F238E27FC236}">
                <a16:creationId xmlns:a16="http://schemas.microsoft.com/office/drawing/2014/main" id="{C3437D2A-466B-4F2C-A70C-1C620771A97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12938" y="1752000"/>
            <a:ext cx="969505" cy="7713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descr="A close up of a logo&#10;&#10;Description generated with very high confidence">
            <a:extLst>
              <a:ext uri="{FF2B5EF4-FFF2-40B4-BE49-F238E27FC236}">
                <a16:creationId xmlns:a16="http://schemas.microsoft.com/office/drawing/2014/main" id="{B19E2FC7-2964-4773-A8CC-B332B6ED765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23038" y="1437235"/>
            <a:ext cx="859617" cy="7713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5389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6D531-B454-49B1-B071-A82CF4013434}"/>
              </a:ext>
            </a:extLst>
          </p:cNvPr>
          <p:cNvSpPr>
            <a:spLocks noGrp="1"/>
          </p:cNvSpPr>
          <p:nvPr>
            <p:ph type="title"/>
          </p:nvPr>
        </p:nvSpPr>
        <p:spPr>
          <a:xfrm>
            <a:off x="450272" y="917859"/>
            <a:ext cx="10515600" cy="473256"/>
          </a:xfrm>
        </p:spPr>
        <p:txBody>
          <a:bodyPr>
            <a:noAutofit/>
          </a:bodyPr>
          <a:lstStyle/>
          <a:p>
            <a:r>
              <a:rPr lang="es-CL" sz="2700" b="1" dirty="0" err="1">
                <a:solidFill>
                  <a:srgbClr val="E9724D"/>
                </a:solidFill>
                <a:latin typeface="Trebuchet MS" panose="020B0703020202090204" pitchFamily="34" charset="0"/>
              </a:rPr>
              <a:t>Potential</a:t>
            </a:r>
            <a:r>
              <a:rPr lang="es-CL" sz="2700" b="1" dirty="0">
                <a:solidFill>
                  <a:srgbClr val="E9724D"/>
                </a:solidFill>
                <a:latin typeface="Trebuchet MS" panose="020B0703020202090204" pitchFamily="34" charset="0"/>
              </a:rPr>
              <a:t> </a:t>
            </a:r>
            <a:r>
              <a:rPr lang="es-CL" sz="2700" b="1" dirty="0" err="1">
                <a:solidFill>
                  <a:srgbClr val="E9724D"/>
                </a:solidFill>
                <a:latin typeface="Trebuchet MS" panose="020B0703020202090204" pitchFamily="34" charset="0"/>
              </a:rPr>
              <a:t>Impact</a:t>
            </a:r>
            <a:endParaRPr lang="it-IT" sz="2700" b="1" dirty="0">
              <a:solidFill>
                <a:srgbClr val="E9724D"/>
              </a:solidFill>
              <a:latin typeface="Trebuchet MS" panose="020B0703020202090204" pitchFamily="34" charset="0"/>
            </a:endParaRPr>
          </a:p>
        </p:txBody>
      </p:sp>
      <p:pic>
        <p:nvPicPr>
          <p:cNvPr id="6" name="Immagine 5">
            <a:extLst>
              <a:ext uri="{FF2B5EF4-FFF2-40B4-BE49-F238E27FC236}">
                <a16:creationId xmlns:a16="http://schemas.microsoft.com/office/drawing/2014/main" id="{40BFA4A3-E1AB-CC4A-B1F7-73B7DA8129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7" name="Immagine 6">
            <a:extLst>
              <a:ext uri="{FF2B5EF4-FFF2-40B4-BE49-F238E27FC236}">
                <a16:creationId xmlns:a16="http://schemas.microsoft.com/office/drawing/2014/main" id="{B97347F7-DFA2-0D48-A633-C1F696164D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 y="0"/>
            <a:ext cx="12179300" cy="1028700"/>
          </a:xfrm>
          <a:prstGeom prst="rect">
            <a:avLst/>
          </a:prstGeom>
        </p:spPr>
      </p:pic>
      <p:sp>
        <p:nvSpPr>
          <p:cNvPr id="14" name="TextBox 13">
            <a:extLst>
              <a:ext uri="{FF2B5EF4-FFF2-40B4-BE49-F238E27FC236}">
                <a16:creationId xmlns:a16="http://schemas.microsoft.com/office/drawing/2014/main" id="{095E0117-047C-4346-881C-B76EF5B6E3CE}"/>
              </a:ext>
            </a:extLst>
          </p:cNvPr>
          <p:cNvSpPr txBox="1"/>
          <p:nvPr/>
        </p:nvSpPr>
        <p:spPr>
          <a:xfrm>
            <a:off x="247909" y="157084"/>
            <a:ext cx="6736773" cy="646331"/>
          </a:xfrm>
          <a:prstGeom prst="rect">
            <a:avLst/>
          </a:prstGeom>
          <a:noFill/>
        </p:spPr>
        <p:txBody>
          <a:bodyPr wrap="square" rtlCol="0">
            <a:spAutoFit/>
          </a:bodyPr>
          <a:lstStyle/>
          <a:p>
            <a:r>
              <a:rPr lang="en-US" b="1" dirty="0">
                <a:latin typeface="Trebuchet MS" panose="020B0703020202090204" pitchFamily="34" charset="0"/>
              </a:rPr>
              <a:t>Smart ecosystem for technology and knowledge growth</a:t>
            </a:r>
          </a:p>
          <a:p>
            <a:r>
              <a:rPr lang="en-US" b="1" dirty="0">
                <a:latin typeface="Trebuchet MS" panose="020B0703020202090204" pitchFamily="34" charset="0"/>
              </a:rPr>
              <a:t> - Mozambique</a:t>
            </a:r>
            <a:endParaRPr lang="en-US" dirty="0"/>
          </a:p>
        </p:txBody>
      </p:sp>
      <p:graphicFrame>
        <p:nvGraphicFramePr>
          <p:cNvPr id="24" name="Table 23">
            <a:extLst>
              <a:ext uri="{FF2B5EF4-FFF2-40B4-BE49-F238E27FC236}">
                <a16:creationId xmlns:a16="http://schemas.microsoft.com/office/drawing/2014/main" id="{C3C38128-DC3F-4F83-843E-1DC0218C9BD4}"/>
              </a:ext>
            </a:extLst>
          </p:cNvPr>
          <p:cNvGraphicFramePr>
            <a:graphicFrameLocks noGrp="1"/>
          </p:cNvGraphicFramePr>
          <p:nvPr>
            <p:extLst>
              <p:ext uri="{D42A27DB-BD31-4B8C-83A1-F6EECF244321}">
                <p14:modId xmlns:p14="http://schemas.microsoft.com/office/powerpoint/2010/main" val="734423671"/>
              </p:ext>
            </p:extLst>
          </p:nvPr>
        </p:nvGraphicFramePr>
        <p:xfrm>
          <a:off x="326286" y="1391115"/>
          <a:ext cx="3352406" cy="4704080"/>
        </p:xfrm>
        <a:graphic>
          <a:graphicData uri="http://schemas.openxmlformats.org/drawingml/2006/table">
            <a:tbl>
              <a:tblPr firstRow="1" bandRow="1"/>
              <a:tblGrid>
                <a:gridCol w="2018125">
                  <a:extLst>
                    <a:ext uri="{9D8B030D-6E8A-4147-A177-3AD203B41FA5}">
                      <a16:colId xmlns:a16="http://schemas.microsoft.com/office/drawing/2014/main" val="2982988982"/>
                    </a:ext>
                  </a:extLst>
                </a:gridCol>
                <a:gridCol w="1334281">
                  <a:extLst>
                    <a:ext uri="{9D8B030D-6E8A-4147-A177-3AD203B41FA5}">
                      <a16:colId xmlns:a16="http://schemas.microsoft.com/office/drawing/2014/main" val="1718064651"/>
                    </a:ext>
                  </a:extLst>
                </a:gridCol>
              </a:tblGrid>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US" sz="1600" b="1" dirty="0"/>
                        <a:t>Capital</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ap="flat" cmpd="sng" algn="ctr">
                      <a:solidFill>
                        <a:sysClr val="windowText" lastClr="000000"/>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US" sz="1600" b="0" dirty="0"/>
                        <a:t>Maputo</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402546727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Population</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 29.6 million</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408397709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Men</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48%</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67722414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Women</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52%</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73115581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Urban</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32%</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273113203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Rural</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68%</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28637843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Official Language</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Portuguese</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387410515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GDP per capita</a:t>
                      </a:r>
                    </a:p>
                  </a:txBody>
                  <a:tcPr>
                    <a:lnL w="12700" cap="flat" cmpd="sng" algn="ctr">
                      <a:solidFill>
                        <a:sysClr val="windowText" lastClr="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 450 USD</a:t>
                      </a:r>
                    </a:p>
                  </a:txBody>
                  <a:tcPr>
                    <a:lnL w="12700" cap="flat" cmpd="sng" algn="ctr">
                      <a:solidFill>
                        <a:srgbClr val="F79646"/>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190096698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Households with access to Electricity</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7.8 million (28%)</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342421172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Households with access to internet </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10.8%</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extLst>
                  <a:ext uri="{0D108BD9-81ED-4DB2-BD59-A6C34878D82A}">
                    <a16:rowId xmlns:a16="http://schemas.microsoft.com/office/drawing/2014/main" val="318151437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Individuals using internet</a:t>
                      </a:r>
                    </a:p>
                  </a:txBody>
                  <a:tcPr>
                    <a:lnL w="12700" cap="flat" cmpd="sng" algn="ctr">
                      <a:solidFill>
                        <a:sysClr val="windowText" lastClr="000000"/>
                      </a:solidFill>
                      <a:prstDash val="solid"/>
                      <a:round/>
                      <a:headEnd type="none" w="med" len="med"/>
                      <a:tailEnd type="none" w="med" len="med"/>
                    </a:lnL>
                    <a:lnR w="12700" cmpd="sng">
                      <a:solidFill>
                        <a:srgbClr val="F79646"/>
                      </a:solidFill>
                    </a:lnR>
                    <a:lnT w="12700" cmpd="sng">
                      <a:solidFill>
                        <a:srgbClr val="F79646"/>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dirty="0"/>
                        <a:t>20.8%</a:t>
                      </a:r>
                    </a:p>
                  </a:txBody>
                  <a:tcPr>
                    <a:lnL w="12700" cmpd="sng">
                      <a:solidFill>
                        <a:srgbClr val="F79646"/>
                      </a:solidFill>
                    </a:lnL>
                    <a:lnR w="12700" cap="flat" cmpd="sng" algn="ctr">
                      <a:solidFill>
                        <a:sysClr val="windowText" lastClr="000000"/>
                      </a:solidFill>
                      <a:prstDash val="solid"/>
                      <a:round/>
                      <a:headEnd type="none" w="med" len="med"/>
                      <a:tailEnd type="none" w="med" len="med"/>
                    </a:lnR>
                    <a:lnT w="12700" cmpd="sng">
                      <a:solidFill>
                        <a:srgbClr val="F79646"/>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tint val="40000"/>
                      </a:srgbClr>
                    </a:solidFill>
                  </a:tcPr>
                </a:tc>
                <a:extLst>
                  <a:ext uri="{0D108BD9-81ED-4DB2-BD59-A6C34878D82A}">
                    <a16:rowId xmlns:a16="http://schemas.microsoft.com/office/drawing/2014/main" val="1674709298"/>
                  </a:ext>
                </a:extLst>
              </a:tr>
            </a:tbl>
          </a:graphicData>
        </a:graphic>
      </p:graphicFrame>
      <p:pic>
        <p:nvPicPr>
          <p:cNvPr id="25" name="Picture 24">
            <a:extLst>
              <a:ext uri="{FF2B5EF4-FFF2-40B4-BE49-F238E27FC236}">
                <a16:creationId xmlns:a16="http://schemas.microsoft.com/office/drawing/2014/main" id="{144E4896-4F83-4BCC-ABCC-DA0803DF38C9}"/>
              </a:ext>
            </a:extLst>
          </p:cNvPr>
          <p:cNvPicPr>
            <a:picLocks noChangeAspect="1"/>
          </p:cNvPicPr>
          <p:nvPr/>
        </p:nvPicPr>
        <p:blipFill>
          <a:blip r:embed="rId4"/>
          <a:stretch>
            <a:fillRect/>
          </a:stretch>
        </p:blipFill>
        <p:spPr>
          <a:xfrm>
            <a:off x="6748785" y="1268914"/>
            <a:ext cx="5057570" cy="4894946"/>
          </a:xfrm>
          <a:prstGeom prst="rect">
            <a:avLst/>
          </a:prstGeom>
        </p:spPr>
      </p:pic>
      <p:sp>
        <p:nvSpPr>
          <p:cNvPr id="3" name="Speech Bubble: Rectangle with Corners Rounded 2">
            <a:extLst>
              <a:ext uri="{FF2B5EF4-FFF2-40B4-BE49-F238E27FC236}">
                <a16:creationId xmlns:a16="http://schemas.microsoft.com/office/drawing/2014/main" id="{4BD98DD6-DF66-48E5-A97F-F55ACE922541}"/>
              </a:ext>
            </a:extLst>
          </p:cNvPr>
          <p:cNvSpPr/>
          <p:nvPr/>
        </p:nvSpPr>
        <p:spPr>
          <a:xfrm>
            <a:off x="3913707" y="1434391"/>
            <a:ext cx="2715756" cy="1721063"/>
          </a:xfrm>
          <a:prstGeom prst="wedgeRoundRectCallout">
            <a:avLst>
              <a:gd name="adj1" fmla="val 57993"/>
              <a:gd name="adj2" fmla="val 21133"/>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Tete</a:t>
            </a:r>
          </a:p>
          <a:p>
            <a:r>
              <a:rPr lang="en-US" sz="1600" dirty="0">
                <a:solidFill>
                  <a:schemeClr val="tx1"/>
                </a:solidFill>
              </a:rPr>
              <a:t>Secondary Schools: 68</a:t>
            </a:r>
          </a:p>
          <a:p>
            <a:r>
              <a:rPr lang="en-US" sz="1600" dirty="0">
                <a:solidFill>
                  <a:schemeClr val="tx1"/>
                </a:solidFill>
              </a:rPr>
              <a:t>TVET: 15</a:t>
            </a:r>
          </a:p>
          <a:p>
            <a:r>
              <a:rPr lang="en-US" sz="1600" dirty="0">
                <a:solidFill>
                  <a:schemeClr val="tx1"/>
                </a:solidFill>
              </a:rPr>
              <a:t>Students: 92,000</a:t>
            </a:r>
          </a:p>
          <a:p>
            <a:r>
              <a:rPr lang="en-US" sz="1600" dirty="0">
                <a:solidFill>
                  <a:schemeClr val="tx1"/>
                </a:solidFill>
              </a:rPr>
              <a:t>Hospitals: 130</a:t>
            </a:r>
          </a:p>
          <a:p>
            <a:r>
              <a:rPr lang="en-US" sz="1600" dirty="0">
                <a:solidFill>
                  <a:schemeClr val="tx1"/>
                </a:solidFill>
              </a:rPr>
              <a:t>CMC: 5</a:t>
            </a:r>
          </a:p>
          <a:p>
            <a:r>
              <a:rPr lang="en-US" sz="1600" dirty="0">
                <a:solidFill>
                  <a:schemeClr val="tx1"/>
                </a:solidFill>
              </a:rPr>
              <a:t>Agricultural </a:t>
            </a:r>
            <a:r>
              <a:rPr lang="en-US" sz="1600" dirty="0" err="1">
                <a:solidFill>
                  <a:schemeClr val="tx1"/>
                </a:solidFill>
              </a:rPr>
              <a:t>Centres</a:t>
            </a:r>
            <a:r>
              <a:rPr lang="en-US" sz="1600" dirty="0">
                <a:solidFill>
                  <a:schemeClr val="tx1"/>
                </a:solidFill>
              </a:rPr>
              <a:t>: TBD</a:t>
            </a:r>
          </a:p>
        </p:txBody>
      </p:sp>
      <p:sp>
        <p:nvSpPr>
          <p:cNvPr id="26" name="Speech Bubble: Rectangle with Corners Rounded 25">
            <a:extLst>
              <a:ext uri="{FF2B5EF4-FFF2-40B4-BE49-F238E27FC236}">
                <a16:creationId xmlns:a16="http://schemas.microsoft.com/office/drawing/2014/main" id="{74020F99-CC2E-4D25-9D1C-AC52ABC17553}"/>
              </a:ext>
            </a:extLst>
          </p:cNvPr>
          <p:cNvSpPr/>
          <p:nvPr/>
        </p:nvSpPr>
        <p:spPr>
          <a:xfrm>
            <a:off x="4088449" y="4162139"/>
            <a:ext cx="2715756" cy="1778002"/>
          </a:xfrm>
          <a:prstGeom prst="wedgeRoundRectCallout">
            <a:avLst>
              <a:gd name="adj1" fmla="val 64454"/>
              <a:gd name="adj2" fmla="val 21355"/>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Maputo</a:t>
            </a:r>
          </a:p>
          <a:p>
            <a:r>
              <a:rPr lang="en-US" sz="1600" dirty="0">
                <a:solidFill>
                  <a:schemeClr val="tx1"/>
                </a:solidFill>
              </a:rPr>
              <a:t>Secondary Schools: 98</a:t>
            </a:r>
          </a:p>
          <a:p>
            <a:r>
              <a:rPr lang="en-US" sz="1600" dirty="0">
                <a:solidFill>
                  <a:schemeClr val="tx1"/>
                </a:solidFill>
              </a:rPr>
              <a:t>TVET: 31</a:t>
            </a:r>
          </a:p>
          <a:p>
            <a:r>
              <a:rPr lang="en-US" sz="1600" dirty="0">
                <a:solidFill>
                  <a:schemeClr val="tx1"/>
                </a:solidFill>
              </a:rPr>
              <a:t>Students: 168,000</a:t>
            </a:r>
          </a:p>
          <a:p>
            <a:r>
              <a:rPr lang="en-US" sz="1600" dirty="0">
                <a:solidFill>
                  <a:schemeClr val="tx1"/>
                </a:solidFill>
              </a:rPr>
              <a:t>Hospitals: 292</a:t>
            </a:r>
          </a:p>
          <a:p>
            <a:r>
              <a:rPr lang="en-US" sz="1600" dirty="0">
                <a:solidFill>
                  <a:schemeClr val="tx1"/>
                </a:solidFill>
              </a:rPr>
              <a:t>CMC: 5</a:t>
            </a:r>
          </a:p>
          <a:p>
            <a:r>
              <a:rPr lang="en-US" sz="1600" dirty="0">
                <a:solidFill>
                  <a:schemeClr val="tx1"/>
                </a:solidFill>
              </a:rPr>
              <a:t>Agricultural </a:t>
            </a:r>
            <a:r>
              <a:rPr lang="en-US" sz="1600" dirty="0" err="1">
                <a:solidFill>
                  <a:schemeClr val="tx1"/>
                </a:solidFill>
              </a:rPr>
              <a:t>Centres</a:t>
            </a:r>
            <a:r>
              <a:rPr lang="en-US" sz="1600" dirty="0">
                <a:solidFill>
                  <a:schemeClr val="tx1"/>
                </a:solidFill>
              </a:rPr>
              <a:t>: TBD</a:t>
            </a:r>
            <a:endParaRPr lang="en-US" sz="1600" dirty="0"/>
          </a:p>
        </p:txBody>
      </p:sp>
      <p:sp>
        <p:nvSpPr>
          <p:cNvPr id="27" name="Speech Bubble: Rectangle with Corners Rounded 26">
            <a:extLst>
              <a:ext uri="{FF2B5EF4-FFF2-40B4-BE49-F238E27FC236}">
                <a16:creationId xmlns:a16="http://schemas.microsoft.com/office/drawing/2014/main" id="{1D9809CC-5D43-47F7-B65B-55E1287484DB}"/>
              </a:ext>
            </a:extLst>
          </p:cNvPr>
          <p:cNvSpPr/>
          <p:nvPr/>
        </p:nvSpPr>
        <p:spPr>
          <a:xfrm>
            <a:off x="9573489" y="1176492"/>
            <a:ext cx="2486762" cy="1811851"/>
          </a:xfrm>
          <a:prstGeom prst="wedgeRoundRectCallout">
            <a:avLst>
              <a:gd name="adj1" fmla="val -57917"/>
              <a:gd name="adj2" fmla="val -21298"/>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Cabo Delgado</a:t>
            </a:r>
          </a:p>
          <a:p>
            <a:r>
              <a:rPr lang="en-US" sz="1600" dirty="0">
                <a:solidFill>
                  <a:schemeClr val="tx1"/>
                </a:solidFill>
              </a:rPr>
              <a:t>Secondary Schools: 37</a:t>
            </a:r>
          </a:p>
          <a:p>
            <a:r>
              <a:rPr lang="en-US" sz="1600" dirty="0">
                <a:solidFill>
                  <a:schemeClr val="tx1"/>
                </a:solidFill>
              </a:rPr>
              <a:t>TVET: 8</a:t>
            </a:r>
          </a:p>
          <a:p>
            <a:r>
              <a:rPr lang="en-US" sz="1600" dirty="0">
                <a:solidFill>
                  <a:schemeClr val="tx1"/>
                </a:solidFill>
              </a:rPr>
              <a:t>Students: 56,000</a:t>
            </a:r>
          </a:p>
          <a:p>
            <a:r>
              <a:rPr lang="en-US" sz="1600" dirty="0">
                <a:solidFill>
                  <a:schemeClr val="tx1"/>
                </a:solidFill>
              </a:rPr>
              <a:t>Hospitals: 123</a:t>
            </a:r>
          </a:p>
          <a:p>
            <a:r>
              <a:rPr lang="en-US" sz="1600" dirty="0">
                <a:solidFill>
                  <a:schemeClr val="tx1"/>
                </a:solidFill>
              </a:rPr>
              <a:t>CMC: 5</a:t>
            </a:r>
          </a:p>
          <a:p>
            <a:r>
              <a:rPr lang="en-US" sz="1600" dirty="0">
                <a:solidFill>
                  <a:schemeClr val="tx1"/>
                </a:solidFill>
              </a:rPr>
              <a:t>Agricultural </a:t>
            </a:r>
            <a:r>
              <a:rPr lang="en-US" sz="1600" dirty="0" err="1">
                <a:solidFill>
                  <a:schemeClr val="tx1"/>
                </a:solidFill>
              </a:rPr>
              <a:t>Centres</a:t>
            </a:r>
            <a:r>
              <a:rPr lang="en-US" sz="1600" dirty="0">
                <a:solidFill>
                  <a:schemeClr val="tx1"/>
                </a:solidFill>
              </a:rPr>
              <a:t>: TBD</a:t>
            </a:r>
          </a:p>
        </p:txBody>
      </p:sp>
      <p:sp>
        <p:nvSpPr>
          <p:cNvPr id="28" name="Speech Bubble: Rectangle with Corners Rounded 27">
            <a:extLst>
              <a:ext uri="{FF2B5EF4-FFF2-40B4-BE49-F238E27FC236}">
                <a16:creationId xmlns:a16="http://schemas.microsoft.com/office/drawing/2014/main" id="{D9787780-4FE4-4E05-B27F-4D6BB7C1C137}"/>
              </a:ext>
            </a:extLst>
          </p:cNvPr>
          <p:cNvSpPr/>
          <p:nvPr/>
        </p:nvSpPr>
        <p:spPr>
          <a:xfrm>
            <a:off x="8296928" y="3636317"/>
            <a:ext cx="3096286" cy="1658722"/>
          </a:xfrm>
          <a:prstGeom prst="wedgeRoundRectCallout">
            <a:avLst>
              <a:gd name="adj1" fmla="val -56753"/>
              <a:gd name="adj2" fmla="val 17372"/>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Inhambane</a:t>
            </a:r>
          </a:p>
          <a:p>
            <a:r>
              <a:rPr lang="en-US" sz="1600" dirty="0">
                <a:solidFill>
                  <a:schemeClr val="tx1"/>
                </a:solidFill>
              </a:rPr>
              <a:t>Secondary Schools: 78</a:t>
            </a:r>
          </a:p>
          <a:p>
            <a:r>
              <a:rPr lang="en-US" sz="1600" dirty="0">
                <a:solidFill>
                  <a:schemeClr val="tx1"/>
                </a:solidFill>
              </a:rPr>
              <a:t>TVET: 18</a:t>
            </a:r>
          </a:p>
          <a:p>
            <a:r>
              <a:rPr lang="en-US" sz="1600" dirty="0">
                <a:solidFill>
                  <a:schemeClr val="tx1"/>
                </a:solidFill>
              </a:rPr>
              <a:t>Students: 112,000</a:t>
            </a:r>
          </a:p>
          <a:p>
            <a:r>
              <a:rPr lang="en-US" sz="1600" dirty="0">
                <a:solidFill>
                  <a:schemeClr val="tx1"/>
                </a:solidFill>
              </a:rPr>
              <a:t>Hospitals: 145</a:t>
            </a:r>
          </a:p>
          <a:p>
            <a:r>
              <a:rPr lang="en-US" sz="1600" dirty="0">
                <a:solidFill>
                  <a:schemeClr val="tx1"/>
                </a:solidFill>
              </a:rPr>
              <a:t>CMC: 5</a:t>
            </a:r>
          </a:p>
          <a:p>
            <a:r>
              <a:rPr lang="en-US" sz="1600" dirty="0">
                <a:solidFill>
                  <a:schemeClr val="tx1"/>
                </a:solidFill>
              </a:rPr>
              <a:t>Agricultural </a:t>
            </a:r>
            <a:r>
              <a:rPr lang="en-US" sz="1600" dirty="0" err="1">
                <a:solidFill>
                  <a:schemeClr val="tx1"/>
                </a:solidFill>
              </a:rPr>
              <a:t>Centres</a:t>
            </a:r>
            <a:r>
              <a:rPr lang="en-US" sz="1600" dirty="0">
                <a:solidFill>
                  <a:schemeClr val="tx1"/>
                </a:solidFill>
              </a:rPr>
              <a:t>: TBD</a:t>
            </a:r>
          </a:p>
        </p:txBody>
      </p:sp>
    </p:spTree>
    <p:extLst>
      <p:ext uri="{BB962C8B-B14F-4D97-AF65-F5344CB8AC3E}">
        <p14:creationId xmlns:p14="http://schemas.microsoft.com/office/powerpoint/2010/main" val="247196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06ABFC43-0953-0B4A-9888-061DCDDFA6A0}"/>
              </a:ext>
            </a:extLst>
          </p:cNvPr>
          <p:cNvSpPr/>
          <p:nvPr/>
        </p:nvSpPr>
        <p:spPr>
          <a:xfrm>
            <a:off x="0" y="2055868"/>
            <a:ext cx="12192000" cy="12597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ítulo 1">
            <a:extLst>
              <a:ext uri="{FF2B5EF4-FFF2-40B4-BE49-F238E27FC236}">
                <a16:creationId xmlns:a16="http://schemas.microsoft.com/office/drawing/2014/main" id="{A656D531-B454-49B1-B071-A82CF4013434}"/>
              </a:ext>
            </a:extLst>
          </p:cNvPr>
          <p:cNvSpPr>
            <a:spLocks noGrp="1"/>
          </p:cNvSpPr>
          <p:nvPr>
            <p:ph type="title"/>
          </p:nvPr>
        </p:nvSpPr>
        <p:spPr>
          <a:xfrm>
            <a:off x="595009" y="1078453"/>
            <a:ext cx="10515600" cy="828168"/>
          </a:xfrm>
        </p:spPr>
        <p:txBody>
          <a:bodyPr>
            <a:normAutofit/>
          </a:bodyPr>
          <a:lstStyle/>
          <a:p>
            <a:r>
              <a:rPr lang="es-CL" sz="3400" b="1" dirty="0" err="1">
                <a:latin typeface="Trebuchet MS" panose="020B0703020202090204" pitchFamily="34" charset="0"/>
              </a:rPr>
              <a:t>Team</a:t>
            </a:r>
            <a:r>
              <a:rPr lang="es-CL" sz="3400" b="1" dirty="0">
                <a:latin typeface="Trebuchet MS" panose="020B0703020202090204" pitchFamily="34" charset="0"/>
              </a:rPr>
              <a:t> Mozambique</a:t>
            </a:r>
            <a:endParaRPr lang="it-IT" sz="3400" b="1" dirty="0">
              <a:latin typeface="Trebuchet MS" panose="020B0703020202090204" pitchFamily="34" charset="0"/>
            </a:endParaRPr>
          </a:p>
        </p:txBody>
      </p:sp>
      <p:pic>
        <p:nvPicPr>
          <p:cNvPr id="4" name="Imagen 3">
            <a:extLst>
              <a:ext uri="{FF2B5EF4-FFF2-40B4-BE49-F238E27FC236}">
                <a16:creationId xmlns:a16="http://schemas.microsoft.com/office/drawing/2014/main" id="{046E543D-1953-474D-ACC8-196E4A2D0DC6}"/>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1085" y="2062953"/>
            <a:ext cx="1054617" cy="1259772"/>
          </a:xfrm>
          <a:prstGeom prst="rect">
            <a:avLst/>
          </a:prstGeom>
          <a:noFill/>
          <a:ln>
            <a:noFill/>
          </a:ln>
        </p:spPr>
      </p:pic>
      <p:pic>
        <p:nvPicPr>
          <p:cNvPr id="5" name="Imagen 4">
            <a:extLst>
              <a:ext uri="{FF2B5EF4-FFF2-40B4-BE49-F238E27FC236}">
                <a16:creationId xmlns:a16="http://schemas.microsoft.com/office/drawing/2014/main" id="{57D3F751-A1D2-4981-884C-6EF48E8AF25A}"/>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01979" y="2055867"/>
            <a:ext cx="1054617" cy="1259772"/>
          </a:xfrm>
          <a:prstGeom prst="rect">
            <a:avLst/>
          </a:prstGeom>
          <a:noFill/>
          <a:ln>
            <a:noFill/>
          </a:ln>
        </p:spPr>
      </p:pic>
      <p:pic>
        <p:nvPicPr>
          <p:cNvPr id="6" name="Imagen 5">
            <a:extLst>
              <a:ext uri="{FF2B5EF4-FFF2-40B4-BE49-F238E27FC236}">
                <a16:creationId xmlns:a16="http://schemas.microsoft.com/office/drawing/2014/main" id="{2FD112F1-2855-4B25-9FC2-24A974E2B25A}"/>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02873" y="2059410"/>
            <a:ext cx="1054617" cy="1259772"/>
          </a:xfrm>
          <a:prstGeom prst="rect">
            <a:avLst/>
          </a:prstGeom>
          <a:noFill/>
          <a:ln>
            <a:noFill/>
          </a:ln>
        </p:spPr>
      </p:pic>
      <p:pic>
        <p:nvPicPr>
          <p:cNvPr id="7" name="Imagen 6">
            <a:extLst>
              <a:ext uri="{FF2B5EF4-FFF2-40B4-BE49-F238E27FC236}">
                <a16:creationId xmlns:a16="http://schemas.microsoft.com/office/drawing/2014/main" id="{AE7FDD5C-2533-4BF3-AA71-651B4178A6B1}"/>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703767" y="2066496"/>
            <a:ext cx="1054617" cy="1259772"/>
          </a:xfrm>
          <a:prstGeom prst="rect">
            <a:avLst/>
          </a:prstGeom>
          <a:noFill/>
          <a:ln>
            <a:noFill/>
          </a:ln>
        </p:spPr>
      </p:pic>
      <p:sp>
        <p:nvSpPr>
          <p:cNvPr id="11" name="Marcador de contenido 2">
            <a:extLst>
              <a:ext uri="{FF2B5EF4-FFF2-40B4-BE49-F238E27FC236}">
                <a16:creationId xmlns:a16="http://schemas.microsoft.com/office/drawing/2014/main" id="{B627F55A-AEE2-E34F-BEC9-A08BCD342E1A}"/>
              </a:ext>
            </a:extLst>
          </p:cNvPr>
          <p:cNvSpPr txBox="1">
            <a:spLocks/>
          </p:cNvSpPr>
          <p:nvPr/>
        </p:nvSpPr>
        <p:spPr>
          <a:xfrm>
            <a:off x="512274" y="2245845"/>
            <a:ext cx="1280454" cy="1013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2200" dirty="0">
                <a:latin typeface="Trebuchet MS" panose="020B0703020202090204" pitchFamily="34" charset="0"/>
              </a:rPr>
              <a:t>Claudio </a:t>
            </a:r>
          </a:p>
          <a:p>
            <a:pPr marL="0" indent="0" algn="just">
              <a:buNone/>
            </a:pPr>
            <a:r>
              <a:rPr lang="es-CL" sz="2200" dirty="0">
                <a:latin typeface="Trebuchet MS" panose="020B0703020202090204" pitchFamily="34" charset="0"/>
              </a:rPr>
              <a:t>BUQUE</a:t>
            </a:r>
          </a:p>
        </p:txBody>
      </p:sp>
      <p:sp>
        <p:nvSpPr>
          <p:cNvPr id="12" name="Marcador de contenido 2">
            <a:extLst>
              <a:ext uri="{FF2B5EF4-FFF2-40B4-BE49-F238E27FC236}">
                <a16:creationId xmlns:a16="http://schemas.microsoft.com/office/drawing/2014/main" id="{1E3D6E92-42E1-4B40-9893-A88D00A6C33B}"/>
              </a:ext>
            </a:extLst>
          </p:cNvPr>
          <p:cNvSpPr txBox="1">
            <a:spLocks/>
          </p:cNvSpPr>
          <p:nvPr/>
        </p:nvSpPr>
        <p:spPr>
          <a:xfrm>
            <a:off x="3216567" y="2245845"/>
            <a:ext cx="1462558" cy="1013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2200" dirty="0">
                <a:latin typeface="Trebuchet MS" panose="020B0703020202090204" pitchFamily="34" charset="0"/>
              </a:rPr>
              <a:t>Fernando LICHUCHA</a:t>
            </a:r>
          </a:p>
        </p:txBody>
      </p:sp>
      <p:sp>
        <p:nvSpPr>
          <p:cNvPr id="13" name="Marcador de contenido 2">
            <a:extLst>
              <a:ext uri="{FF2B5EF4-FFF2-40B4-BE49-F238E27FC236}">
                <a16:creationId xmlns:a16="http://schemas.microsoft.com/office/drawing/2014/main" id="{7EC093EE-325F-E944-AA18-86EED9D5BBE3}"/>
              </a:ext>
            </a:extLst>
          </p:cNvPr>
          <p:cNvSpPr txBox="1">
            <a:spLocks/>
          </p:cNvSpPr>
          <p:nvPr/>
        </p:nvSpPr>
        <p:spPr>
          <a:xfrm>
            <a:off x="6250086" y="2245845"/>
            <a:ext cx="1462558" cy="1013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2200" dirty="0">
                <a:latin typeface="Trebuchet MS" panose="020B0703020202090204" pitchFamily="34" charset="0"/>
              </a:rPr>
              <a:t>Lourino CHEMANE</a:t>
            </a:r>
          </a:p>
        </p:txBody>
      </p:sp>
      <p:sp>
        <p:nvSpPr>
          <p:cNvPr id="14" name="Marcador de contenido 2">
            <a:extLst>
              <a:ext uri="{FF2B5EF4-FFF2-40B4-BE49-F238E27FC236}">
                <a16:creationId xmlns:a16="http://schemas.microsoft.com/office/drawing/2014/main" id="{4CCE10B9-B99E-D842-9ABB-92297CA1803A}"/>
              </a:ext>
            </a:extLst>
          </p:cNvPr>
          <p:cNvSpPr txBox="1">
            <a:spLocks/>
          </p:cNvSpPr>
          <p:nvPr/>
        </p:nvSpPr>
        <p:spPr>
          <a:xfrm>
            <a:off x="9466507" y="2269097"/>
            <a:ext cx="1237260" cy="1013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2200" dirty="0">
                <a:latin typeface="Trebuchet MS" panose="020B0703020202090204" pitchFamily="34" charset="0"/>
              </a:rPr>
              <a:t>Lucia GINGER</a:t>
            </a:r>
            <a:endParaRPr lang="it-IT" sz="2200" dirty="0">
              <a:latin typeface="Trebuchet MS" panose="020B0703020202090204" pitchFamily="34" charset="0"/>
            </a:endParaRPr>
          </a:p>
        </p:txBody>
      </p:sp>
      <p:pic>
        <p:nvPicPr>
          <p:cNvPr id="16" name="Immagine 15">
            <a:extLst>
              <a:ext uri="{FF2B5EF4-FFF2-40B4-BE49-F238E27FC236}">
                <a16:creationId xmlns:a16="http://schemas.microsoft.com/office/drawing/2014/main" id="{B22EC62E-123A-8E40-BCA6-AD8D44DA03A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0" y="3505872"/>
            <a:ext cx="12192000" cy="2686498"/>
          </a:xfrm>
          <a:prstGeom prst="rect">
            <a:avLst/>
          </a:prstGeom>
        </p:spPr>
      </p:pic>
      <p:pic>
        <p:nvPicPr>
          <p:cNvPr id="18" name="Immagine 17">
            <a:extLst>
              <a:ext uri="{FF2B5EF4-FFF2-40B4-BE49-F238E27FC236}">
                <a16:creationId xmlns:a16="http://schemas.microsoft.com/office/drawing/2014/main" id="{93F0446E-7DD2-A841-93BA-C93402EFDEB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19" name="Immagine 18">
            <a:extLst>
              <a:ext uri="{FF2B5EF4-FFF2-40B4-BE49-F238E27FC236}">
                <a16:creationId xmlns:a16="http://schemas.microsoft.com/office/drawing/2014/main" id="{19826A35-3CB1-C240-8876-F48F14346A6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50" y="0"/>
            <a:ext cx="12179300" cy="1028700"/>
          </a:xfrm>
          <a:prstGeom prst="rect">
            <a:avLst/>
          </a:prstGeom>
        </p:spPr>
      </p:pic>
    </p:spTree>
    <p:extLst>
      <p:ext uri="{BB962C8B-B14F-4D97-AF65-F5344CB8AC3E}">
        <p14:creationId xmlns:p14="http://schemas.microsoft.com/office/powerpoint/2010/main" val="9077735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454</Words>
  <Application>Microsoft Office PowerPoint</Application>
  <PresentationFormat>Widescreen</PresentationFormat>
  <Paragraphs>107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Trebuchet MS</vt:lpstr>
      <vt:lpstr>Tema de Office</vt:lpstr>
      <vt:lpstr>PowerPoint Presentation</vt:lpstr>
      <vt:lpstr>PowerPoint Presentation</vt:lpstr>
      <vt:lpstr>Strategic relevance</vt:lpstr>
      <vt:lpstr>Opportunity for Italian industries</vt:lpstr>
      <vt:lpstr>Potential Impact</vt:lpstr>
      <vt:lpstr>Team Mozambique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Felipe Javier Repetto Bustamante</dc:creator>
  <cp:lastModifiedBy>Claudio</cp:lastModifiedBy>
  <cp:revision>17</cp:revision>
  <cp:lastPrinted>2019-04-29T13:57:59Z</cp:lastPrinted>
  <dcterms:created xsi:type="dcterms:W3CDTF">2019-04-03T13:53:18Z</dcterms:created>
  <dcterms:modified xsi:type="dcterms:W3CDTF">2019-05-08T09:31:24Z</dcterms:modified>
</cp:coreProperties>
</file>